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698" r:id="rId2"/>
    <p:sldMasterId id="2147483674" r:id="rId3"/>
    <p:sldMasterId id="2147483660" r:id="rId4"/>
  </p:sldMasterIdLst>
  <p:handoutMasterIdLst>
    <p:handoutMasterId r:id="rId9"/>
  </p:handoutMasterIdLst>
  <p:sldIdLst>
    <p:sldId id="279" r:id="rId5"/>
    <p:sldId id="276" r:id="rId6"/>
    <p:sldId id="271" r:id="rId7"/>
    <p:sldId id="280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6"/>
    <p:restoredTop sz="94694"/>
  </p:normalViewPr>
  <p:slideViewPr>
    <p:cSldViewPr showGuides="1">
      <p:cViewPr varScale="1">
        <p:scale>
          <a:sx n="142" d="100"/>
          <a:sy n="142" d="100"/>
        </p:scale>
        <p:origin x="99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08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16A6-28FC-47BB-96B5-F7C7D079DF7E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1C611-2525-4676-B9D1-27FE402D2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6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14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13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5C56AC3-FE67-E647-91D0-43043FD27B0B}"/>
              </a:ext>
            </a:extLst>
          </p:cNvPr>
          <p:cNvSpPr txBox="1">
            <a:spLocks/>
          </p:cNvSpPr>
          <p:nvPr userDrawn="1"/>
        </p:nvSpPr>
        <p:spPr>
          <a:xfrm>
            <a:off x="457200" y="3333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rgbClr val="F2592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aseline="0" dirty="0"/>
              <a:t>SPACE FOR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E47D3DF-A297-A047-A4C9-26A12DC270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67150"/>
            <a:ext cx="83058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i="0" spc="-1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6279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10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895350"/>
            <a:ext cx="83058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 i="0" spc="-1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B6A372-2F95-B041-AAD0-45E8998981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931C04F-16A1-4842-B824-E9E36DB287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81150"/>
            <a:ext cx="8305800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27104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5454F0-84AB-7A47-9398-D4B038A6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311816" cy="38862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8DDA3B-6B23-1E43-B4ED-D1402D1B93AE}"/>
              </a:ext>
            </a:extLst>
          </p:cNvPr>
          <p:cNvSpPr txBox="1">
            <a:spLocks/>
          </p:cNvSpPr>
          <p:nvPr userDrawn="1"/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25922"/>
                </a:solidFill>
              </a:rPr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616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581150"/>
            <a:ext cx="3983039" cy="3152775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AA0DA6C-3686-4F44-897C-ED87E34AB06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7200" y="1162050"/>
            <a:ext cx="3983039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 i="0" spc="-1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19C2A5-B528-3247-8DC6-0E0EA563E246}"/>
              </a:ext>
            </a:extLst>
          </p:cNvPr>
          <p:cNvSpPr txBox="1">
            <a:spLocks/>
          </p:cNvSpPr>
          <p:nvPr userDrawn="1"/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rgbClr val="F2592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5CE4E0E-32FA-CD45-85DB-A32AB2DA7360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70926" y="1581150"/>
            <a:ext cx="3983039" cy="3152775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756BC6-A540-A144-AD27-631F49B772BA}"/>
              </a:ext>
            </a:extLst>
          </p:cNvPr>
          <p:cNvSpPr txBox="1">
            <a:spLocks/>
          </p:cNvSpPr>
          <p:nvPr userDrawn="1"/>
        </p:nvSpPr>
        <p:spPr>
          <a:xfrm>
            <a:off x="4670926" y="1162050"/>
            <a:ext cx="3983039" cy="3810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100" b="1" i="0" kern="1200" spc="-11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90419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E5B5C63-138B-5546-86E9-35B9B3D86685}"/>
              </a:ext>
            </a:extLst>
          </p:cNvPr>
          <p:cNvSpPr txBox="1">
            <a:spLocks/>
          </p:cNvSpPr>
          <p:nvPr userDrawn="1"/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rgbClr val="F2592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0EFDE5-4615-0842-8D5F-F66DEC08618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87788" y="1209676"/>
            <a:ext cx="4766177" cy="3495676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724C588-2AC8-A349-AB88-FBFCEB348909}"/>
              </a:ext>
            </a:extLst>
          </p:cNvPr>
          <p:cNvSpPr txBox="1">
            <a:spLocks/>
          </p:cNvSpPr>
          <p:nvPr userDrawn="1"/>
        </p:nvSpPr>
        <p:spPr>
          <a:xfrm>
            <a:off x="457200" y="1162049"/>
            <a:ext cx="3276599" cy="354330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100" b="1" i="0" kern="1200" spc="-11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67408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62050"/>
            <a:ext cx="4875212" cy="3543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3F01D0D-8C80-AB42-853E-9CA20D93567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7200" y="1162049"/>
            <a:ext cx="3276599" cy="35433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 i="0" spc="-1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AB88A8-F223-AD41-991B-1708E7CAF977}"/>
              </a:ext>
            </a:extLst>
          </p:cNvPr>
          <p:cNvSpPr txBox="1">
            <a:spLocks/>
          </p:cNvSpPr>
          <p:nvPr userDrawn="1"/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rgbClr val="F2592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70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2086BC-705D-854A-AD4B-B6F7F9CE5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1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67985-33CB-B54C-83D3-7958F20EB0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E5EBD2-41CC-084B-91F3-F4944A9897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7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7" r:id="rId2"/>
    <p:sldLayoutId id="2147483676" r:id="rId3"/>
    <p:sldLayoutId id="2147483679" r:id="rId4"/>
    <p:sldLayoutId id="2147483682" r:id="rId5"/>
    <p:sldLayoutId id="2147483683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D34500-51C2-0C4F-9E5C-0AD5A2206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4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02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68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85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326657"/>
      </p:ext>
    </p:extLst>
  </p:cSld>
  <p:clrMapOvr>
    <a:masterClrMapping/>
  </p:clrMapOvr>
</p:sld>
</file>

<file path=ppt/theme/theme1.xml><?xml version="1.0" encoding="utf-8"?>
<a:theme xmlns:a="http://schemas.openxmlformats.org/drawingml/2006/main" name="2_Cover with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with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">
  <a:themeElements>
    <a:clrScheme name="HDI Corp">
      <a:dk1>
        <a:srgbClr val="000000"/>
      </a:dk1>
      <a:lt1>
        <a:srgbClr val="FFFFFF"/>
      </a:lt1>
      <a:dk2>
        <a:srgbClr val="A4A4A4"/>
      </a:dk2>
      <a:lt2>
        <a:srgbClr val="E7E6E6"/>
      </a:lt2>
      <a:accent1>
        <a:srgbClr val="102E40"/>
      </a:accent1>
      <a:accent2>
        <a:srgbClr val="284451"/>
      </a:accent2>
      <a:accent3>
        <a:srgbClr val="01A7AA"/>
      </a:accent3>
      <a:accent4>
        <a:srgbClr val="F15821"/>
      </a:accent4>
      <a:accent5>
        <a:srgbClr val="919191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ank you">
  <a:themeElements>
    <a:clrScheme name="SMW Ong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0</Words>
  <Application>Microsoft Office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2_Cover with text</vt:lpstr>
      <vt:lpstr>Cover with text</vt:lpstr>
      <vt:lpstr>Title</vt:lpstr>
      <vt:lpstr>Thank you</vt:lpstr>
      <vt:lpstr>PowerPoint Presentation</vt:lpstr>
      <vt:lpstr>PowerPoint Presentation</vt:lpstr>
      <vt:lpstr>PowerPoint Presentation</vt:lpstr>
      <vt:lpstr>PowerPoint Presentation</vt:lpstr>
    </vt:vector>
  </TitlesOfParts>
  <Company>UBM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Laub</dc:creator>
  <cp:lastModifiedBy>Christine Montoya</cp:lastModifiedBy>
  <cp:revision>42</cp:revision>
  <dcterms:created xsi:type="dcterms:W3CDTF">2015-11-23T17:33:32Z</dcterms:created>
  <dcterms:modified xsi:type="dcterms:W3CDTF">2019-05-21T14:02:15Z</dcterms:modified>
</cp:coreProperties>
</file>