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698" r:id="rId5"/>
    <p:sldMasterId id="2147483674" r:id="rId6"/>
    <p:sldMasterId id="2147483714" r:id="rId7"/>
    <p:sldMasterId id="2147483660" r:id="rId8"/>
  </p:sldMasterIdLst>
  <p:handoutMasterIdLst>
    <p:handoutMasterId r:id="rId14"/>
  </p:handoutMasterIdLst>
  <p:sldIdLst>
    <p:sldId id="279" r:id="rId9"/>
    <p:sldId id="283" r:id="rId10"/>
    <p:sldId id="284" r:id="rId11"/>
    <p:sldId id="285" r:id="rId12"/>
    <p:sldId id="286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8E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/>
    <p:restoredTop sz="91411"/>
  </p:normalViewPr>
  <p:slideViewPr>
    <p:cSldViewPr showGuides="1">
      <p:cViewPr varScale="1">
        <p:scale>
          <a:sx n="76" d="100"/>
          <a:sy n="76" d="100"/>
        </p:scale>
        <p:origin x="9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28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ceau, Christina" userId="97276c21-a1e5-4b51-b070-97dc6ec73482" providerId="ADAL" clId="{2B17C7CD-BE6E-4AB9-8180-0048D6B16578}"/>
    <pc:docChg chg="addSld delSld">
      <pc:chgData name="Garceau, Christina" userId="97276c21-a1e5-4b51-b070-97dc6ec73482" providerId="ADAL" clId="{2B17C7CD-BE6E-4AB9-8180-0048D6B16578}" dt="2022-09-16T21:41:12.077" v="1" actId="47"/>
      <pc:docMkLst>
        <pc:docMk/>
      </pc:docMkLst>
      <pc:sldChg chg="new del">
        <pc:chgData name="Garceau, Christina" userId="97276c21-a1e5-4b51-b070-97dc6ec73482" providerId="ADAL" clId="{2B17C7CD-BE6E-4AB9-8180-0048D6B16578}" dt="2022-09-16T21:41:12.077" v="1" actId="47"/>
        <pc:sldMkLst>
          <pc:docMk/>
          <pc:sldMk cId="3905124529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16A6-28FC-47BB-96B5-F7C7D079DF7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1C611-2525-4676-B9D1-27FE402D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4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38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895350"/>
            <a:ext cx="83058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i="0" spc="-110" baseline="0">
                <a:solidFill>
                  <a:srgbClr val="009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B6A372-2F95-B041-AAD0-45E8998981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31C04F-16A1-4842-B824-E9E36DB287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352550"/>
            <a:ext cx="83058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15146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5454F0-84AB-7A47-9398-D4B038A6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311816" cy="38862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9C8E"/>
                </a:solidFill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9CF0E1-9652-944B-83DA-EECCDEC532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19682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352550"/>
            <a:ext cx="3983039" cy="3343275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5CE4E0E-32FA-CD45-85DB-A32AB2DA7360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70926" y="1352550"/>
            <a:ext cx="3983039" cy="3343275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C0B92C-1EB4-034B-BDF1-CA2EB05E3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95CBC29-6910-774B-AD50-89EC2BE261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895350"/>
            <a:ext cx="83058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i="0" spc="-110" baseline="0">
                <a:solidFill>
                  <a:srgbClr val="009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567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A612C5-E6C4-2948-935A-6D7A851FDD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F010A01-3DAB-1649-9D1D-D5EC4776868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87788" y="971929"/>
            <a:ext cx="4766177" cy="3733423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95721E3-6E7A-4140-ADF9-7A5A6360B8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939" y="971929"/>
            <a:ext cx="3276599" cy="37238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 spc="-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2111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1455"/>
            <a:ext cx="4875212" cy="3723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688E9E-4E3D-D940-A03F-71E496C866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8B8A2C6-22A3-6342-BB75-76CD9CE958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939" y="971929"/>
            <a:ext cx="3276599" cy="37238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 spc="-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05483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613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3E96EC7-6073-EE4F-B890-3868E2BC28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" y="3925331"/>
            <a:ext cx="5929313" cy="744762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ts val="20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0" i="1" spc="0" baseline="0">
                <a:solidFill>
                  <a:srgbClr val="009C8E"/>
                </a:solidFill>
              </a:defRPr>
            </a:lvl1pPr>
            <a:lvl2pPr marL="457200" indent="0">
              <a:buFontTx/>
              <a:buNone/>
              <a:defRPr sz="2000" b="0" i="1" spc="-100" baseline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 b="0" i="1" spc="-1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 b="0" i="1" spc="-1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 b="0" i="1" spc="-10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20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1" kern="1200" spc="-1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Please complete the session evaluation form</a:t>
            </a:r>
            <a:br>
              <a:rPr lang="en-US" sz="2200" b="0" i="1" kern="1200" spc="-100" baseline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200" b="1" i="0" kern="1200" spc="-100" baseline="0" dirty="0" err="1">
                <a:solidFill>
                  <a:srgbClr val="009C8E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200" b="1" i="0" kern="1200" baseline="0" dirty="0" err="1">
                <a:solidFill>
                  <a:srgbClr val="009C8E"/>
                </a:solidFill>
                <a:effectLst/>
                <a:latin typeface="+mn-lt"/>
                <a:ea typeface="+mn-ea"/>
                <a:cs typeface="+mn-cs"/>
              </a:rPr>
              <a:t>MWorld.com</a:t>
            </a:r>
            <a:r>
              <a:rPr lang="en-US" sz="2200" b="1" i="0" kern="1200" baseline="0" dirty="0">
                <a:solidFill>
                  <a:srgbClr val="009C8E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b="0" i="1" kern="1200" spc="-1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or on the </a:t>
            </a:r>
            <a:r>
              <a:rPr lang="en-US" sz="2200" b="1" i="0" kern="1200" baseline="0" dirty="0">
                <a:solidFill>
                  <a:srgbClr val="009C8E"/>
                </a:solidFill>
                <a:effectLst/>
                <a:latin typeface="+mn-lt"/>
                <a:ea typeface="+mn-ea"/>
                <a:cs typeface="+mn-cs"/>
              </a:rPr>
              <a:t>App.</a:t>
            </a:r>
            <a:endParaRPr lang="en-US" sz="2200" b="0" i="1" baseline="0" dirty="0">
              <a:solidFill>
                <a:srgbClr val="009C8E"/>
              </a:solidFill>
              <a:latin typeface="+mj-lt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C90E90B-FF49-2F49-B50D-7007C314D4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00" y="3082925"/>
            <a:ext cx="5929313" cy="860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US" sz="2800" b="1" i="1" kern="1200" cap="none" spc="-100" baseline="0" dirty="0">
                <a:solidFill>
                  <a:srgbClr val="F25921"/>
                </a:solidFill>
                <a:latin typeface="Arial Black" panose="020B0604020202020204" pitchFamily="34" charset="0"/>
                <a:ea typeface="+mn-ea"/>
                <a:cs typeface="+mn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en-US" sz="2800" b="1" i="1" cap="none" spc="-100" baseline="0" dirty="0">
                <a:solidFill>
                  <a:srgbClr val="F25921"/>
                </a:solidFill>
                <a:latin typeface="Arial Black" panose="020B0604020202020204" pitchFamily="34" charset="0"/>
              </a:rPr>
              <a:t>Thank you for </a:t>
            </a:r>
            <a:br>
              <a:rPr lang="en-US" sz="2800" b="1" i="1" cap="none" spc="-100" baseline="0" dirty="0">
                <a:solidFill>
                  <a:srgbClr val="F25921"/>
                </a:solidFill>
                <a:latin typeface="Arial Black" panose="020B0604020202020204" pitchFamily="34" charset="0"/>
              </a:rPr>
            </a:br>
            <a:r>
              <a:rPr lang="en-US" sz="2800" b="1" i="1" cap="none" spc="-100" baseline="0" dirty="0">
                <a:solidFill>
                  <a:srgbClr val="F25921"/>
                </a:solidFill>
                <a:latin typeface="Arial Black" panose="020B0604020202020204" pitchFamily="34" charset="0"/>
              </a:rPr>
              <a:t>attending this session.</a:t>
            </a:r>
          </a:p>
        </p:txBody>
      </p:sp>
    </p:spTree>
    <p:extLst>
      <p:ext uri="{BB962C8B-B14F-4D97-AF65-F5344CB8AC3E}">
        <p14:creationId xmlns:p14="http://schemas.microsoft.com/office/powerpoint/2010/main" val="98713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E47D3DF-A297-A047-A4C9-26A12DC27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19550"/>
            <a:ext cx="83058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i="0" spc="-1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1159F803-BBD2-5241-8ECB-A863447C21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86150"/>
            <a:ext cx="83058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5921"/>
                </a:solidFill>
              </a:defRPr>
            </a:lvl1pPr>
          </a:lstStyle>
          <a:p>
            <a:pPr algn="ctr"/>
            <a:r>
              <a:rPr lang="en-US" sz="3200" baseline="0" dirty="0"/>
              <a:t>SPACE FOR TITLE</a:t>
            </a:r>
          </a:p>
        </p:txBody>
      </p:sp>
    </p:spTree>
    <p:extLst>
      <p:ext uri="{BB962C8B-B14F-4D97-AF65-F5344CB8AC3E}">
        <p14:creationId xmlns:p14="http://schemas.microsoft.com/office/powerpoint/2010/main" val="366279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10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895350"/>
            <a:ext cx="83058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i="0" spc="-110" baseline="0">
                <a:solidFill>
                  <a:srgbClr val="009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B6A372-2F95-B041-AAD0-45E8998981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31C04F-16A1-4842-B824-E9E36DB287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352550"/>
            <a:ext cx="83058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27104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5454F0-84AB-7A47-9398-D4B038A6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311816" cy="38862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9C8E"/>
                </a:solidFill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9CF0E1-9652-944B-83DA-EECCDEC532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616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352550"/>
            <a:ext cx="3983039" cy="3343275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5CE4E0E-32FA-CD45-85DB-A32AB2DA7360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70926" y="1352550"/>
            <a:ext cx="3983039" cy="3343275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C0B92C-1EB4-034B-BDF1-CA2EB05E3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95CBC29-6910-774B-AD50-89EC2BE261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895350"/>
            <a:ext cx="83058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i="0" spc="-110" baseline="0">
                <a:solidFill>
                  <a:srgbClr val="009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1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0EFDE5-4615-0842-8D5F-F66DEC08618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87788" y="971929"/>
            <a:ext cx="4766177" cy="3733423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A612C5-E6C4-2948-935A-6D7A851FDD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4CA093A-1587-9A4A-AE0F-A90A09EC8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939" y="971929"/>
            <a:ext cx="3276599" cy="37238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 spc="-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67408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1455"/>
            <a:ext cx="4875212" cy="3723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688E9E-4E3D-D940-A03F-71E496C866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613591C-6140-2245-A96E-FBBE4E882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939" y="971929"/>
            <a:ext cx="3276599" cy="37238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 spc="-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870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13B73C-9063-444A-9F65-E1DDE81C59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1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F230E-3CF2-524D-98D8-C2A1BFC351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B12CC0-9248-F347-B2F5-A238DA48D0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7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7" r:id="rId2"/>
    <p:sldLayoutId id="2147483676" r:id="rId3"/>
    <p:sldLayoutId id="2147483679" r:id="rId4"/>
    <p:sldLayoutId id="2147483682" r:id="rId5"/>
    <p:sldLayoutId id="2147483683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793329-84B8-474F-97F5-F48C56C6E6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A801864B-5678-4846-986C-B339DBF762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1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B3B6A-A44E-7B4F-8A55-726AB9E04F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4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02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0449435-0706-354B-B7A6-BD076A8729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263CA-33C7-9049-8043-FC7C16E6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4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6EF475C-051C-3144-B605-7919EC430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0E01F-7128-E54F-B75F-D20BB7277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83EC6-6AE4-E449-B33D-E10F56357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AF54DE5-A116-AF4D-9043-DA062268C1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3C928E-8220-9E48-8EF3-32032C566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2A954-7A39-8044-B4F9-6B8493121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9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41B932-BA71-F84D-A03A-18A3945D0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lang="en-US" sz="220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complete the session evaluation form</a:t>
            </a:r>
            <a:br>
              <a:rPr lang="en-US" sz="2200" spc="-100" dirty="0">
                <a:solidFill>
                  <a:sysClr val="windowText" lastClr="000000"/>
                </a:solidFill>
              </a:rPr>
            </a:br>
            <a:r>
              <a:rPr lang="en-US" sz="2200" b="1" i="0" spc="-100" dirty="0" err="1"/>
              <a:t>S</a:t>
            </a:r>
            <a:r>
              <a:rPr lang="en-US" sz="2200" b="1" i="0" dirty="0" err="1"/>
              <a:t>MWorld.com</a:t>
            </a:r>
            <a:r>
              <a:rPr lang="en-US" sz="2200" b="1" i="0" dirty="0"/>
              <a:t> </a:t>
            </a:r>
            <a:r>
              <a:rPr lang="en-US" sz="220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on the </a:t>
            </a:r>
            <a:r>
              <a:rPr lang="en-US" sz="2200" b="1" i="0" dirty="0"/>
              <a:t>App.</a:t>
            </a:r>
            <a:endParaRPr lang="en-US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613DD-35DF-9D4B-86EE-532418A52C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>
              <a:lnSpc>
                <a:spcPct val="85000"/>
              </a:lnSpc>
            </a:pPr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attending this session.</a:t>
            </a:r>
          </a:p>
        </p:txBody>
      </p:sp>
    </p:spTree>
    <p:extLst>
      <p:ext uri="{BB962C8B-B14F-4D97-AF65-F5344CB8AC3E}">
        <p14:creationId xmlns:p14="http://schemas.microsoft.com/office/powerpoint/2010/main" val="4174418781"/>
      </p:ext>
    </p:extLst>
  </p:cSld>
  <p:clrMapOvr>
    <a:masterClrMapping/>
  </p:clrMapOvr>
</p:sld>
</file>

<file path=ppt/theme/theme1.xml><?xml version="1.0" encoding="utf-8"?>
<a:theme xmlns:a="http://schemas.openxmlformats.org/drawingml/2006/main" name="2_Cover with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with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">
  <a:themeElements>
    <a:clrScheme name="HDI Corp">
      <a:dk1>
        <a:srgbClr val="000000"/>
      </a:dk1>
      <a:lt1>
        <a:srgbClr val="FFFFFF"/>
      </a:lt1>
      <a:dk2>
        <a:srgbClr val="A4A4A4"/>
      </a:dk2>
      <a:lt2>
        <a:srgbClr val="E7E6E6"/>
      </a:lt2>
      <a:accent1>
        <a:srgbClr val="102E40"/>
      </a:accent1>
      <a:accent2>
        <a:srgbClr val="284451"/>
      </a:accent2>
      <a:accent3>
        <a:srgbClr val="01A7AA"/>
      </a:accent3>
      <a:accent4>
        <a:srgbClr val="F15821"/>
      </a:accent4>
      <a:accent5>
        <a:srgbClr val="919191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">
  <a:themeElements>
    <a:clrScheme name="HDI Corp">
      <a:dk1>
        <a:srgbClr val="000000"/>
      </a:dk1>
      <a:lt1>
        <a:srgbClr val="FFFFFF"/>
      </a:lt1>
      <a:dk2>
        <a:srgbClr val="A4A4A4"/>
      </a:dk2>
      <a:lt2>
        <a:srgbClr val="E7E6E6"/>
      </a:lt2>
      <a:accent1>
        <a:srgbClr val="102E40"/>
      </a:accent1>
      <a:accent2>
        <a:srgbClr val="284451"/>
      </a:accent2>
      <a:accent3>
        <a:srgbClr val="01A7AA"/>
      </a:accent3>
      <a:accent4>
        <a:srgbClr val="F15821"/>
      </a:accent4>
      <a:accent5>
        <a:srgbClr val="919191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SMW Ong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9ab97-cc65-4f94-822f-043ad9395f7e" xsi:nil="true"/>
    <lcf76f155ced4ddcb4097134ff3c332f xmlns="b9715dd9-a656-448f-87b3-889d21bb72a1">
      <Terms xmlns="http://schemas.microsoft.com/office/infopath/2007/PartnerControls"/>
    </lcf76f155ced4ddcb4097134ff3c332f>
    <Notes_x0020__x002f__x0020_Description xmlns="b9715dd9-a656-448f-87b3-889d21bb72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4D66713776A4C8D5FD72A1CB749F3" ma:contentTypeVersion="17" ma:contentTypeDescription="Create a new document." ma:contentTypeScope="" ma:versionID="a1d8bffdd6634d1ff01c617f69cf8002">
  <xsd:schema xmlns:xsd="http://www.w3.org/2001/XMLSchema" xmlns:xs="http://www.w3.org/2001/XMLSchema" xmlns:p="http://schemas.microsoft.com/office/2006/metadata/properties" xmlns:ns2="b9715dd9-a656-448f-87b3-889d21bb72a1" xmlns:ns3="f709ab97-cc65-4f94-822f-043ad9395f7e" targetNamespace="http://schemas.microsoft.com/office/2006/metadata/properties" ma:root="true" ma:fieldsID="73a21193a153c2aac40ce8f5fa2cd311" ns2:_="" ns3:_="">
    <xsd:import namespace="b9715dd9-a656-448f-87b3-889d21bb72a1"/>
    <xsd:import namespace="f709ab97-cc65-4f94-822f-043ad9395f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Notes_x0020__x002f__x0020_Descrip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15dd9-a656-448f-87b3-889d21bb7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_x0020__x002f__x0020_Description" ma:index="20" nillable="true" ma:displayName="Notes / Description" ma:internalName="Notes_x0020__x002f__x0020_Description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9ab97-cc65-4f94-822f-043ad9395f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526c424-ba79-4863-b67c-17cf9fe9aa83}" ma:internalName="TaxCatchAll" ma:showField="CatchAllData" ma:web="f709ab97-cc65-4f94-822f-043ad9395f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0DC749-BB36-4A96-97BE-C0D01A4B1EF3}">
  <ds:schemaRefs>
    <ds:schemaRef ds:uri="http://schemas.microsoft.com/office/2006/metadata/properties"/>
    <ds:schemaRef ds:uri="http://schemas.microsoft.com/office/infopath/2007/PartnerControls"/>
    <ds:schemaRef ds:uri="94ba11f4-2931-4fcd-a6e3-8f471cfc29c0"/>
    <ds:schemaRef ds:uri="e6fa26e8-7807-46c3-9e5c-9f5d6b61bc32"/>
    <ds:schemaRef ds:uri="f709ab97-cc65-4f94-822f-043ad9395f7e"/>
    <ds:schemaRef ds:uri="b9715dd9-a656-448f-87b3-889d21bb72a1"/>
  </ds:schemaRefs>
</ds:datastoreItem>
</file>

<file path=customXml/itemProps2.xml><?xml version="1.0" encoding="utf-8"?>
<ds:datastoreItem xmlns:ds="http://schemas.openxmlformats.org/officeDocument/2006/customXml" ds:itemID="{4C841A5E-6AC1-4C81-A1E0-95A6B155C4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F7D4F5-B46B-40F3-BCB6-70F59D0CC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15dd9-a656-448f-87b3-889d21bb72a1"/>
    <ds:schemaRef ds:uri="f709ab97-cc65-4f94-822f-043ad9395f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23</Words>
  <Application>Microsoft Office PowerPoint</Application>
  <PresentationFormat>On-screen Show (16:9)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2_Cover with text</vt:lpstr>
      <vt:lpstr>Cover with text</vt:lpstr>
      <vt:lpstr>Title</vt:lpstr>
      <vt:lpstr>1_Title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UBM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Laub</dc:creator>
  <cp:lastModifiedBy>Garceau, Christina</cp:lastModifiedBy>
  <cp:revision>59</cp:revision>
  <dcterms:created xsi:type="dcterms:W3CDTF">2015-11-23T17:33:32Z</dcterms:created>
  <dcterms:modified xsi:type="dcterms:W3CDTF">2022-09-16T21:41:16Z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0x0101002E2E7756C3890541B25F222B995FAFBC</vt:lpwstr>
  </property>
  <property fmtid="{D5CDD505-2E9C-101B-9397-08002B2CF9AE}" pid="3" name="MSIP_Label_2bbab825-a111-45e4-86a1-18cee0005896_Enabled">
    <vt:lpwstr>true</vt:lpwstr>
  </property>
  <property fmtid="{D5CDD505-2E9C-101B-9397-08002B2CF9AE}" pid="4" name="MSIP_Label_2bbab825-a111-45e4-86a1-18cee0005896_SetDate">
    <vt:lpwstr>2022-08-16T22:12:13Z</vt:lpwstr>
  </property>
  <property fmtid="{D5CDD505-2E9C-101B-9397-08002B2CF9AE}" pid="5" name="MSIP_Label_2bbab825-a111-45e4-86a1-18cee0005896_Method">
    <vt:lpwstr>Standard</vt:lpwstr>
  </property>
  <property fmtid="{D5CDD505-2E9C-101B-9397-08002B2CF9AE}" pid="6" name="MSIP_Label_2bbab825-a111-45e4-86a1-18cee0005896_Name">
    <vt:lpwstr>2bbab825-a111-45e4-86a1-18cee0005896</vt:lpwstr>
  </property>
  <property fmtid="{D5CDD505-2E9C-101B-9397-08002B2CF9AE}" pid="7" name="MSIP_Label_2bbab825-a111-45e4-86a1-18cee0005896_SiteId">
    <vt:lpwstr>2567d566-604c-408a-8a60-55d0dc9d9d6b</vt:lpwstr>
  </property>
  <property fmtid="{D5CDD505-2E9C-101B-9397-08002B2CF9AE}" pid="8" name="MSIP_Label_2bbab825-a111-45e4-86a1-18cee0005896_ActionId">
    <vt:lpwstr>63df0534-ac36-4bea-b89c-0065baa0a0d0</vt:lpwstr>
  </property>
  <property fmtid="{D5CDD505-2E9C-101B-9397-08002B2CF9AE}" pid="9" name="MSIP_Label_2bbab825-a111-45e4-86a1-18cee0005896_ContentBits">
    <vt:lpwstr>2</vt:lpwstr>
  </property>
</Properties>
</file>