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0" y="1904999"/>
            <a:ext cx="5407152" cy="472744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304368"/>
            <a:ext cx="12189460" cy="553720"/>
          </a:xfrm>
          <a:custGeom>
            <a:avLst/>
            <a:gdLst/>
            <a:ahLst/>
            <a:cxnLst/>
            <a:rect l="l" t="t" r="r" b="b"/>
            <a:pathLst>
              <a:path w="12189460" h="553720">
                <a:moveTo>
                  <a:pt x="0" y="0"/>
                </a:moveTo>
                <a:lnTo>
                  <a:pt x="12188952" y="0"/>
                </a:lnTo>
                <a:lnTo>
                  <a:pt x="12188952" y="553631"/>
                </a:lnTo>
                <a:lnTo>
                  <a:pt x="0" y="553631"/>
                </a:lnTo>
                <a:lnTo>
                  <a:pt x="0" y="0"/>
                </a:lnTo>
                <a:close/>
              </a:path>
            </a:pathLst>
          </a:custGeom>
          <a:solidFill>
            <a:srgbClr val="23485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6401369"/>
            <a:ext cx="1268455" cy="3695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6998" y="2851404"/>
            <a:ext cx="7029450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F2F4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/>
              <a:t>SMWorld.com</a:t>
            </a:r>
            <a:r>
              <a:rPr dirty="0" spc="495"/>
              <a:t> </a:t>
            </a:r>
            <a:r>
              <a:rPr dirty="0">
                <a:latin typeface="Arial"/>
                <a:cs typeface="Arial"/>
              </a:rPr>
              <a:t>|</a:t>
            </a:r>
            <a:r>
              <a:rPr dirty="0" spc="125">
                <a:latin typeface="Arial"/>
                <a:cs typeface="Arial"/>
              </a:rPr>
              <a:t>  </a:t>
            </a:r>
            <a:r>
              <a:rPr dirty="0" spc="-10"/>
              <a:t>#SMWorld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F2F4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/>
              <a:t>SMWorld.com</a:t>
            </a:r>
            <a:r>
              <a:rPr dirty="0" spc="495"/>
              <a:t> </a:t>
            </a:r>
            <a:r>
              <a:rPr dirty="0">
                <a:latin typeface="Arial"/>
                <a:cs typeface="Arial"/>
              </a:rPr>
              <a:t>|</a:t>
            </a:r>
            <a:r>
              <a:rPr dirty="0" spc="125">
                <a:latin typeface="Arial"/>
                <a:cs typeface="Arial"/>
              </a:rPr>
              <a:t>  </a:t>
            </a:r>
            <a:r>
              <a:rPr dirty="0" spc="-10"/>
              <a:t>#SMWorld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F2F4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/>
              <a:t>SMWorld.com</a:t>
            </a:r>
            <a:r>
              <a:rPr dirty="0" spc="495"/>
              <a:t> </a:t>
            </a:r>
            <a:r>
              <a:rPr dirty="0">
                <a:latin typeface="Arial"/>
                <a:cs typeface="Arial"/>
              </a:rPr>
              <a:t>|</a:t>
            </a:r>
            <a:r>
              <a:rPr dirty="0" spc="125">
                <a:latin typeface="Arial"/>
                <a:cs typeface="Arial"/>
              </a:rPr>
              <a:t>  </a:t>
            </a:r>
            <a:r>
              <a:rPr dirty="0" spc="-10"/>
              <a:t>#SMWorld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F2F4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/>
              <a:t>SMWorld.com</a:t>
            </a:r>
            <a:r>
              <a:rPr dirty="0" spc="495"/>
              <a:t> </a:t>
            </a:r>
            <a:r>
              <a:rPr dirty="0">
                <a:latin typeface="Arial"/>
                <a:cs typeface="Arial"/>
              </a:rPr>
              <a:t>|</a:t>
            </a:r>
            <a:r>
              <a:rPr dirty="0" spc="125">
                <a:latin typeface="Arial"/>
                <a:cs typeface="Arial"/>
              </a:rPr>
              <a:t>  </a:t>
            </a:r>
            <a:r>
              <a:rPr dirty="0" spc="-10"/>
              <a:t>#SMWorld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0"/>
            <a:ext cx="7162800" cy="52196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304368"/>
            <a:ext cx="12189460" cy="553720"/>
          </a:xfrm>
          <a:custGeom>
            <a:avLst/>
            <a:gdLst/>
            <a:ahLst/>
            <a:cxnLst/>
            <a:rect l="l" t="t" r="r" b="b"/>
            <a:pathLst>
              <a:path w="12189460" h="553720">
                <a:moveTo>
                  <a:pt x="0" y="0"/>
                </a:moveTo>
                <a:lnTo>
                  <a:pt x="12188952" y="0"/>
                </a:lnTo>
                <a:lnTo>
                  <a:pt x="12188952" y="553631"/>
                </a:lnTo>
                <a:lnTo>
                  <a:pt x="0" y="553631"/>
                </a:lnTo>
                <a:lnTo>
                  <a:pt x="0" y="0"/>
                </a:lnTo>
                <a:close/>
              </a:path>
            </a:pathLst>
          </a:custGeom>
          <a:solidFill>
            <a:srgbClr val="23485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599" y="6593089"/>
            <a:ext cx="179819" cy="2814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8716" y="6642851"/>
            <a:ext cx="169703" cy="2814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5809" y="6402109"/>
            <a:ext cx="82610" cy="2007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6036" y="6692616"/>
            <a:ext cx="142383" cy="2814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5809" y="6742378"/>
            <a:ext cx="82610" cy="2007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599" y="6443799"/>
            <a:ext cx="179819" cy="12767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0184" y="6403061"/>
            <a:ext cx="1036382" cy="35982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6231216"/>
            <a:ext cx="12185904" cy="7315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48" y="0"/>
            <a:ext cx="12188952" cy="636103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28811" y="106770"/>
            <a:ext cx="5219397" cy="675122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7704" y="1088020"/>
            <a:ext cx="6283673" cy="19834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/>
              <a:t>SMWorld.com</a:t>
            </a:r>
            <a:r>
              <a:rPr dirty="0" spc="495"/>
              <a:t> </a:t>
            </a:r>
            <a:r>
              <a:rPr dirty="0">
                <a:latin typeface="Arial"/>
                <a:cs typeface="Arial"/>
              </a:rPr>
              <a:t>|</a:t>
            </a:r>
            <a:r>
              <a:rPr dirty="0" spc="125">
                <a:latin typeface="Arial"/>
                <a:cs typeface="Arial"/>
              </a:rPr>
              <a:t>  </a:t>
            </a:r>
            <a:r>
              <a:rPr dirty="0" spc="-10"/>
              <a:t>#SMWorld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29200" y="0"/>
            <a:ext cx="7162800" cy="52196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304368"/>
            <a:ext cx="12189460" cy="553720"/>
          </a:xfrm>
          <a:custGeom>
            <a:avLst/>
            <a:gdLst/>
            <a:ahLst/>
            <a:cxnLst/>
            <a:rect l="l" t="t" r="r" b="b"/>
            <a:pathLst>
              <a:path w="12189460" h="553720">
                <a:moveTo>
                  <a:pt x="0" y="0"/>
                </a:moveTo>
                <a:lnTo>
                  <a:pt x="12188952" y="0"/>
                </a:lnTo>
                <a:lnTo>
                  <a:pt x="12188952" y="553631"/>
                </a:lnTo>
                <a:lnTo>
                  <a:pt x="0" y="553631"/>
                </a:lnTo>
                <a:lnTo>
                  <a:pt x="0" y="0"/>
                </a:lnTo>
                <a:close/>
              </a:path>
            </a:pathLst>
          </a:custGeom>
          <a:solidFill>
            <a:srgbClr val="23485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8599" y="6593089"/>
            <a:ext cx="179819" cy="2814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8716" y="6642851"/>
            <a:ext cx="169703" cy="2814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5809" y="6402109"/>
            <a:ext cx="82610" cy="2007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6036" y="6692616"/>
            <a:ext cx="142383" cy="2814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5809" y="6742378"/>
            <a:ext cx="82610" cy="2007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8599" y="6443799"/>
            <a:ext cx="179819" cy="12767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60184" y="6403061"/>
            <a:ext cx="1036382" cy="35982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231216"/>
            <a:ext cx="12185904" cy="731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300" y="188467"/>
            <a:ext cx="237109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F2F4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9880875" y="6472092"/>
            <a:ext cx="2092325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/>
              <a:t>SMWorld.com</a:t>
            </a:r>
            <a:r>
              <a:rPr dirty="0" spc="495"/>
              <a:t> </a:t>
            </a:r>
            <a:r>
              <a:rPr dirty="0">
                <a:latin typeface="Arial"/>
                <a:cs typeface="Arial"/>
              </a:rPr>
              <a:t>|</a:t>
            </a:r>
            <a:r>
              <a:rPr dirty="0" spc="125">
                <a:latin typeface="Arial"/>
                <a:cs typeface="Arial"/>
              </a:rPr>
              <a:t>  </a:t>
            </a:r>
            <a:r>
              <a:rPr dirty="0" spc="-10"/>
              <a:t>#SMWorld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>
                <a:solidFill>
                  <a:srgbClr val="FFFFFF"/>
                </a:solidFill>
              </a:rPr>
              <a:t>Sample</a:t>
            </a:r>
            <a:r>
              <a:rPr dirty="0" sz="5000" spc="-80">
                <a:solidFill>
                  <a:srgbClr val="FFFFFF"/>
                </a:solidFill>
              </a:rPr>
              <a:t> </a:t>
            </a:r>
            <a:r>
              <a:rPr dirty="0" sz="5000">
                <a:solidFill>
                  <a:srgbClr val="FFFFFF"/>
                </a:solidFill>
              </a:rPr>
              <a:t>Title</a:t>
            </a:r>
            <a:r>
              <a:rPr dirty="0" sz="5000" spc="-75">
                <a:solidFill>
                  <a:srgbClr val="FFFFFF"/>
                </a:solidFill>
              </a:rPr>
              <a:t> </a:t>
            </a:r>
            <a:r>
              <a:rPr dirty="0" sz="5000">
                <a:solidFill>
                  <a:srgbClr val="FFFFFF"/>
                </a:solidFill>
              </a:rPr>
              <a:t>Page</a:t>
            </a:r>
            <a:r>
              <a:rPr dirty="0" sz="5000" spc="-75">
                <a:solidFill>
                  <a:srgbClr val="FFFFFF"/>
                </a:solidFill>
              </a:rPr>
              <a:t> </a:t>
            </a:r>
            <a:r>
              <a:rPr dirty="0" sz="5000" spc="-20">
                <a:solidFill>
                  <a:srgbClr val="FFFFFF"/>
                </a:solidFill>
              </a:rPr>
              <a:t>Here</a:t>
            </a:r>
            <a:endParaRPr sz="5000"/>
          </a:p>
        </p:txBody>
      </p:sp>
      <p:sp>
        <p:nvSpPr>
          <p:cNvPr id="3" name="object 3" descr=""/>
          <p:cNvSpPr txBox="1"/>
          <p:nvPr/>
        </p:nvSpPr>
        <p:spPr>
          <a:xfrm>
            <a:off x="1306998" y="1936496"/>
            <a:ext cx="459295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85339" algn="l"/>
                <a:tab pos="2379345" algn="l"/>
                <a:tab pos="3356610" algn="l"/>
                <a:tab pos="3650615" algn="l"/>
              </a:tabLst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Month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00,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100" spc="-50">
                <a:solidFill>
                  <a:srgbClr val="F6BC18"/>
                </a:solidFill>
                <a:latin typeface="Arial"/>
                <a:cs typeface="Arial"/>
              </a:rPr>
              <a:t>|</a:t>
            </a:r>
            <a:r>
              <a:rPr dirty="0" sz="2100">
                <a:solidFill>
                  <a:srgbClr val="F6BC18"/>
                </a:solidFill>
                <a:latin typeface="Arial"/>
                <a:cs typeface="Arial"/>
              </a:rPr>
              <a:t>	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Venue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100" spc="-50">
                <a:solidFill>
                  <a:srgbClr val="F6BC18"/>
                </a:solidFill>
                <a:latin typeface="Arial"/>
                <a:cs typeface="Arial"/>
              </a:rPr>
              <a:t>|</a:t>
            </a:r>
            <a:r>
              <a:rPr dirty="0" sz="2100">
                <a:solidFill>
                  <a:srgbClr val="F6BC18"/>
                </a:solidFill>
                <a:latin typeface="Arial"/>
                <a:cs typeface="Arial"/>
              </a:rPr>
              <a:t>	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City,</a:t>
            </a:r>
            <a:r>
              <a:rPr dirty="0" sz="21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ST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30995" y="501093"/>
            <a:ext cx="4612640" cy="1312545"/>
            <a:chOff x="430995" y="501093"/>
            <a:chExt cx="4612640" cy="131254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995" y="1195781"/>
              <a:ext cx="654088" cy="10236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793" y="1376790"/>
              <a:ext cx="617291" cy="10236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7171" y="1557804"/>
              <a:ext cx="517913" cy="10236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4593" y="501093"/>
              <a:ext cx="300491" cy="7300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7171" y="652740"/>
              <a:ext cx="517913" cy="10236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0995" y="1014765"/>
              <a:ext cx="654088" cy="10237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4593" y="1738814"/>
              <a:ext cx="300491" cy="7300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793" y="833756"/>
              <a:ext cx="617291" cy="102367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277493" y="1431683"/>
              <a:ext cx="1937385" cy="382270"/>
            </a:xfrm>
            <a:custGeom>
              <a:avLst/>
              <a:gdLst/>
              <a:ahLst/>
              <a:cxnLst/>
              <a:rect l="l" t="t" r="r" b="b"/>
              <a:pathLst>
                <a:path w="1937385" h="382269">
                  <a:moveTo>
                    <a:pt x="500888" y="10172"/>
                  </a:moveTo>
                  <a:lnTo>
                    <a:pt x="498500" y="6832"/>
                  </a:lnTo>
                  <a:lnTo>
                    <a:pt x="465683" y="6832"/>
                  </a:lnTo>
                  <a:lnTo>
                    <a:pt x="462622" y="9639"/>
                  </a:lnTo>
                  <a:lnTo>
                    <a:pt x="370598" y="330200"/>
                  </a:lnTo>
                  <a:lnTo>
                    <a:pt x="270941" y="9639"/>
                  </a:lnTo>
                  <a:lnTo>
                    <a:pt x="267538" y="6832"/>
                  </a:lnTo>
                  <a:lnTo>
                    <a:pt x="233349" y="6832"/>
                  </a:lnTo>
                  <a:lnTo>
                    <a:pt x="229946" y="9639"/>
                  </a:lnTo>
                  <a:lnTo>
                    <a:pt x="130276" y="332308"/>
                  </a:lnTo>
                  <a:lnTo>
                    <a:pt x="37744" y="9639"/>
                  </a:lnTo>
                  <a:lnTo>
                    <a:pt x="34683" y="6832"/>
                  </a:lnTo>
                  <a:lnTo>
                    <a:pt x="5092" y="6832"/>
                  </a:lnTo>
                  <a:lnTo>
                    <a:pt x="3060" y="7797"/>
                  </a:lnTo>
                  <a:lnTo>
                    <a:pt x="342" y="11658"/>
                  </a:lnTo>
                  <a:lnTo>
                    <a:pt x="0" y="14020"/>
                  </a:lnTo>
                  <a:lnTo>
                    <a:pt x="685" y="16827"/>
                  </a:lnTo>
                  <a:lnTo>
                    <a:pt x="104940" y="372097"/>
                  </a:lnTo>
                  <a:lnTo>
                    <a:pt x="108673" y="374891"/>
                  </a:lnTo>
                  <a:lnTo>
                    <a:pt x="150355" y="374891"/>
                  </a:lnTo>
                  <a:lnTo>
                    <a:pt x="154089" y="372097"/>
                  </a:lnTo>
                  <a:lnTo>
                    <a:pt x="250190" y="60985"/>
                  </a:lnTo>
                  <a:lnTo>
                    <a:pt x="346786" y="372097"/>
                  </a:lnTo>
                  <a:lnTo>
                    <a:pt x="350532" y="374891"/>
                  </a:lnTo>
                  <a:lnTo>
                    <a:pt x="391185" y="374891"/>
                  </a:lnTo>
                  <a:lnTo>
                    <a:pt x="394931" y="372097"/>
                  </a:lnTo>
                  <a:lnTo>
                    <a:pt x="396633" y="366483"/>
                  </a:lnTo>
                  <a:lnTo>
                    <a:pt x="499186" y="16827"/>
                  </a:lnTo>
                  <a:lnTo>
                    <a:pt x="500888" y="10172"/>
                  </a:lnTo>
                  <a:close/>
                </a:path>
                <a:path w="1937385" h="382269">
                  <a:moveTo>
                    <a:pt x="903287" y="190855"/>
                  </a:moveTo>
                  <a:lnTo>
                    <a:pt x="899998" y="151790"/>
                  </a:lnTo>
                  <a:lnTo>
                    <a:pt x="890092" y="116078"/>
                  </a:lnTo>
                  <a:lnTo>
                    <a:pt x="873582" y="83705"/>
                  </a:lnTo>
                  <a:lnTo>
                    <a:pt x="865530" y="73596"/>
                  </a:lnTo>
                  <a:lnTo>
                    <a:pt x="865530" y="190855"/>
                  </a:lnTo>
                  <a:lnTo>
                    <a:pt x="863003" y="223100"/>
                  </a:lnTo>
                  <a:lnTo>
                    <a:pt x="842721" y="279107"/>
                  </a:lnTo>
                  <a:lnTo>
                    <a:pt x="803338" y="322414"/>
                  </a:lnTo>
                  <a:lnTo>
                    <a:pt x="751928" y="344766"/>
                  </a:lnTo>
                  <a:lnTo>
                    <a:pt x="722160" y="347560"/>
                  </a:lnTo>
                  <a:lnTo>
                    <a:pt x="692404" y="344766"/>
                  </a:lnTo>
                  <a:lnTo>
                    <a:pt x="641121" y="322414"/>
                  </a:lnTo>
                  <a:lnTo>
                    <a:pt x="601967" y="279107"/>
                  </a:lnTo>
                  <a:lnTo>
                    <a:pt x="581812" y="223100"/>
                  </a:lnTo>
                  <a:lnTo>
                    <a:pt x="579297" y="190855"/>
                  </a:lnTo>
                  <a:lnTo>
                    <a:pt x="581812" y="158623"/>
                  </a:lnTo>
                  <a:lnTo>
                    <a:pt x="601967" y="102628"/>
                  </a:lnTo>
                  <a:lnTo>
                    <a:pt x="641121" y="59321"/>
                  </a:lnTo>
                  <a:lnTo>
                    <a:pt x="692404" y="36969"/>
                  </a:lnTo>
                  <a:lnTo>
                    <a:pt x="722160" y="34175"/>
                  </a:lnTo>
                  <a:lnTo>
                    <a:pt x="751928" y="36969"/>
                  </a:lnTo>
                  <a:lnTo>
                    <a:pt x="803338" y="59321"/>
                  </a:lnTo>
                  <a:lnTo>
                    <a:pt x="842721" y="102628"/>
                  </a:lnTo>
                  <a:lnTo>
                    <a:pt x="863003" y="158623"/>
                  </a:lnTo>
                  <a:lnTo>
                    <a:pt x="865530" y="190855"/>
                  </a:lnTo>
                  <a:lnTo>
                    <a:pt x="865530" y="73596"/>
                  </a:lnTo>
                  <a:lnTo>
                    <a:pt x="826630" y="34175"/>
                  </a:lnTo>
                  <a:lnTo>
                    <a:pt x="791997" y="13677"/>
                  </a:lnTo>
                  <a:lnTo>
                    <a:pt x="722160" y="0"/>
                  </a:lnTo>
                  <a:lnTo>
                    <a:pt x="685838" y="3416"/>
                  </a:lnTo>
                  <a:lnTo>
                    <a:pt x="621792" y="30759"/>
                  </a:lnTo>
                  <a:lnTo>
                    <a:pt x="571093" y="83705"/>
                  </a:lnTo>
                  <a:lnTo>
                    <a:pt x="544817" y="151790"/>
                  </a:lnTo>
                  <a:lnTo>
                    <a:pt x="541540" y="190855"/>
                  </a:lnTo>
                  <a:lnTo>
                    <a:pt x="544817" y="229933"/>
                  </a:lnTo>
                  <a:lnTo>
                    <a:pt x="571093" y="298030"/>
                  </a:lnTo>
                  <a:lnTo>
                    <a:pt x="621792" y="350977"/>
                  </a:lnTo>
                  <a:lnTo>
                    <a:pt x="685838" y="378320"/>
                  </a:lnTo>
                  <a:lnTo>
                    <a:pt x="722160" y="381736"/>
                  </a:lnTo>
                  <a:lnTo>
                    <a:pt x="758494" y="378320"/>
                  </a:lnTo>
                  <a:lnTo>
                    <a:pt x="822655" y="350977"/>
                  </a:lnTo>
                  <a:lnTo>
                    <a:pt x="873582" y="298030"/>
                  </a:lnTo>
                  <a:lnTo>
                    <a:pt x="899998" y="229933"/>
                  </a:lnTo>
                  <a:lnTo>
                    <a:pt x="903287" y="190855"/>
                  </a:lnTo>
                  <a:close/>
                </a:path>
                <a:path w="1937385" h="382269">
                  <a:moveTo>
                    <a:pt x="1264361" y="367703"/>
                  </a:moveTo>
                  <a:lnTo>
                    <a:pt x="1263015" y="365950"/>
                  </a:lnTo>
                  <a:lnTo>
                    <a:pt x="1178648" y="218211"/>
                  </a:lnTo>
                  <a:lnTo>
                    <a:pt x="1174737" y="211378"/>
                  </a:lnTo>
                  <a:lnTo>
                    <a:pt x="1211605" y="195935"/>
                  </a:lnTo>
                  <a:lnTo>
                    <a:pt x="1244739" y="157137"/>
                  </a:lnTo>
                  <a:lnTo>
                    <a:pt x="1255356" y="110947"/>
                  </a:lnTo>
                  <a:lnTo>
                    <a:pt x="1253324" y="88684"/>
                  </a:lnTo>
                  <a:lnTo>
                    <a:pt x="1247254" y="68694"/>
                  </a:lnTo>
                  <a:lnTo>
                    <a:pt x="1237132" y="50952"/>
                  </a:lnTo>
                  <a:lnTo>
                    <a:pt x="1227531" y="40487"/>
                  </a:lnTo>
                  <a:lnTo>
                    <a:pt x="1222959" y="35496"/>
                  </a:lnTo>
                  <a:lnTo>
                    <a:pt x="1217599" y="31699"/>
                  </a:lnTo>
                  <a:lnTo>
                    <a:pt x="1217599" y="112522"/>
                  </a:lnTo>
                  <a:lnTo>
                    <a:pt x="1216228" y="128282"/>
                  </a:lnTo>
                  <a:lnTo>
                    <a:pt x="1195666" y="165887"/>
                  </a:lnTo>
                  <a:lnTo>
                    <a:pt x="1153845" y="184861"/>
                  </a:lnTo>
                  <a:lnTo>
                    <a:pt x="1135964" y="186131"/>
                  </a:lnTo>
                  <a:lnTo>
                    <a:pt x="1018095" y="186131"/>
                  </a:lnTo>
                  <a:lnTo>
                    <a:pt x="1018095" y="40487"/>
                  </a:lnTo>
                  <a:lnTo>
                    <a:pt x="1135964" y="40487"/>
                  </a:lnTo>
                  <a:lnTo>
                    <a:pt x="1183703" y="51574"/>
                  </a:lnTo>
                  <a:lnTo>
                    <a:pt x="1212113" y="83146"/>
                  </a:lnTo>
                  <a:lnTo>
                    <a:pt x="1217599" y="112522"/>
                  </a:lnTo>
                  <a:lnTo>
                    <a:pt x="1217599" y="31699"/>
                  </a:lnTo>
                  <a:lnTo>
                    <a:pt x="1205306" y="22961"/>
                  </a:lnTo>
                  <a:lnTo>
                    <a:pt x="1184744" y="14008"/>
                  </a:lnTo>
                  <a:lnTo>
                    <a:pt x="1161288" y="8636"/>
                  </a:lnTo>
                  <a:lnTo>
                    <a:pt x="1134935" y="6832"/>
                  </a:lnTo>
                  <a:lnTo>
                    <a:pt x="987640" y="6832"/>
                  </a:lnTo>
                  <a:lnTo>
                    <a:pt x="985608" y="7721"/>
                  </a:lnTo>
                  <a:lnTo>
                    <a:pt x="982205" y="11226"/>
                  </a:lnTo>
                  <a:lnTo>
                    <a:pt x="981354" y="13335"/>
                  </a:lnTo>
                  <a:lnTo>
                    <a:pt x="981354" y="368414"/>
                  </a:lnTo>
                  <a:lnTo>
                    <a:pt x="982205" y="370522"/>
                  </a:lnTo>
                  <a:lnTo>
                    <a:pt x="985608" y="374015"/>
                  </a:lnTo>
                  <a:lnTo>
                    <a:pt x="987640" y="374891"/>
                  </a:lnTo>
                  <a:lnTo>
                    <a:pt x="1011796" y="374891"/>
                  </a:lnTo>
                  <a:lnTo>
                    <a:pt x="1013841" y="374015"/>
                  </a:lnTo>
                  <a:lnTo>
                    <a:pt x="1017244" y="370522"/>
                  </a:lnTo>
                  <a:lnTo>
                    <a:pt x="1018095" y="368414"/>
                  </a:lnTo>
                  <a:lnTo>
                    <a:pt x="1018095" y="218211"/>
                  </a:lnTo>
                  <a:lnTo>
                    <a:pt x="1137996" y="218211"/>
                  </a:lnTo>
                  <a:lnTo>
                    <a:pt x="1221676" y="366483"/>
                  </a:lnTo>
                  <a:lnTo>
                    <a:pt x="1225080" y="372097"/>
                  </a:lnTo>
                  <a:lnTo>
                    <a:pt x="1229169" y="374891"/>
                  </a:lnTo>
                  <a:lnTo>
                    <a:pt x="1259776" y="374891"/>
                  </a:lnTo>
                  <a:lnTo>
                    <a:pt x="1261643" y="373837"/>
                  </a:lnTo>
                  <a:lnTo>
                    <a:pt x="1264361" y="369633"/>
                  </a:lnTo>
                  <a:lnTo>
                    <a:pt x="1264361" y="367703"/>
                  </a:lnTo>
                  <a:close/>
                </a:path>
                <a:path w="1937385" h="382269">
                  <a:moveTo>
                    <a:pt x="1566583" y="346684"/>
                  </a:moveTo>
                  <a:lnTo>
                    <a:pt x="1565719" y="344576"/>
                  </a:lnTo>
                  <a:lnTo>
                    <a:pt x="1562328" y="341071"/>
                  </a:lnTo>
                  <a:lnTo>
                    <a:pt x="1560283" y="340194"/>
                  </a:lnTo>
                  <a:lnTo>
                    <a:pt x="1375765" y="340194"/>
                  </a:lnTo>
                  <a:lnTo>
                    <a:pt x="1375765" y="13335"/>
                  </a:lnTo>
                  <a:lnTo>
                    <a:pt x="1374914" y="11226"/>
                  </a:lnTo>
                  <a:lnTo>
                    <a:pt x="1371511" y="7721"/>
                  </a:lnTo>
                  <a:lnTo>
                    <a:pt x="1369466" y="6832"/>
                  </a:lnTo>
                  <a:lnTo>
                    <a:pt x="1345311" y="6832"/>
                  </a:lnTo>
                  <a:lnTo>
                    <a:pt x="1343279" y="7721"/>
                  </a:lnTo>
                  <a:lnTo>
                    <a:pt x="1339875" y="11226"/>
                  </a:lnTo>
                  <a:lnTo>
                    <a:pt x="1339024" y="13335"/>
                  </a:lnTo>
                  <a:lnTo>
                    <a:pt x="1339024" y="368414"/>
                  </a:lnTo>
                  <a:lnTo>
                    <a:pt x="1339875" y="370522"/>
                  </a:lnTo>
                  <a:lnTo>
                    <a:pt x="1343279" y="374015"/>
                  </a:lnTo>
                  <a:lnTo>
                    <a:pt x="1345311" y="374891"/>
                  </a:lnTo>
                  <a:lnTo>
                    <a:pt x="1560283" y="374891"/>
                  </a:lnTo>
                  <a:lnTo>
                    <a:pt x="1562328" y="374015"/>
                  </a:lnTo>
                  <a:lnTo>
                    <a:pt x="1565719" y="370522"/>
                  </a:lnTo>
                  <a:lnTo>
                    <a:pt x="1566583" y="368414"/>
                  </a:lnTo>
                  <a:lnTo>
                    <a:pt x="1566583" y="349135"/>
                  </a:lnTo>
                  <a:lnTo>
                    <a:pt x="1566583" y="346684"/>
                  </a:lnTo>
                  <a:close/>
                </a:path>
                <a:path w="1937385" h="382269">
                  <a:moveTo>
                    <a:pt x="1937016" y="190855"/>
                  </a:moveTo>
                  <a:lnTo>
                    <a:pt x="1933905" y="150939"/>
                  </a:lnTo>
                  <a:lnTo>
                    <a:pt x="1924583" y="115277"/>
                  </a:lnTo>
                  <a:lnTo>
                    <a:pt x="1909038" y="83896"/>
                  </a:lnTo>
                  <a:lnTo>
                    <a:pt x="1899259" y="71716"/>
                  </a:lnTo>
                  <a:lnTo>
                    <a:pt x="1899259" y="190855"/>
                  </a:lnTo>
                  <a:lnTo>
                    <a:pt x="1896719" y="224155"/>
                  </a:lnTo>
                  <a:lnTo>
                    <a:pt x="1876450" y="279107"/>
                  </a:lnTo>
                  <a:lnTo>
                    <a:pt x="1836801" y="318008"/>
                  </a:lnTo>
                  <a:lnTo>
                    <a:pt x="1783359" y="337731"/>
                  </a:lnTo>
                  <a:lnTo>
                    <a:pt x="1751799" y="340194"/>
                  </a:lnTo>
                  <a:lnTo>
                    <a:pt x="1666074" y="340194"/>
                  </a:lnTo>
                  <a:lnTo>
                    <a:pt x="1666074" y="41541"/>
                  </a:lnTo>
                  <a:lnTo>
                    <a:pt x="1751799" y="41541"/>
                  </a:lnTo>
                  <a:lnTo>
                    <a:pt x="1811693" y="51396"/>
                  </a:lnTo>
                  <a:lnTo>
                    <a:pt x="1858695" y="80975"/>
                  </a:lnTo>
                  <a:lnTo>
                    <a:pt x="1889125" y="128168"/>
                  </a:lnTo>
                  <a:lnTo>
                    <a:pt x="1899259" y="190855"/>
                  </a:lnTo>
                  <a:lnTo>
                    <a:pt x="1899259" y="71716"/>
                  </a:lnTo>
                  <a:lnTo>
                    <a:pt x="1887283" y="56781"/>
                  </a:lnTo>
                  <a:lnTo>
                    <a:pt x="1868131" y="41541"/>
                  </a:lnTo>
                  <a:lnTo>
                    <a:pt x="1859838" y="34937"/>
                  </a:lnTo>
                  <a:lnTo>
                    <a:pt x="1827263" y="19329"/>
                  </a:lnTo>
                  <a:lnTo>
                    <a:pt x="1789544" y="9956"/>
                  </a:lnTo>
                  <a:lnTo>
                    <a:pt x="1746707" y="6832"/>
                  </a:lnTo>
                  <a:lnTo>
                    <a:pt x="1635633" y="6832"/>
                  </a:lnTo>
                  <a:lnTo>
                    <a:pt x="1633588" y="7721"/>
                  </a:lnTo>
                  <a:lnTo>
                    <a:pt x="1630184" y="11226"/>
                  </a:lnTo>
                  <a:lnTo>
                    <a:pt x="1629346" y="13335"/>
                  </a:lnTo>
                  <a:lnTo>
                    <a:pt x="1629346" y="368414"/>
                  </a:lnTo>
                  <a:lnTo>
                    <a:pt x="1630184" y="370522"/>
                  </a:lnTo>
                  <a:lnTo>
                    <a:pt x="1633588" y="374015"/>
                  </a:lnTo>
                  <a:lnTo>
                    <a:pt x="1635633" y="374891"/>
                  </a:lnTo>
                  <a:lnTo>
                    <a:pt x="1746707" y="374891"/>
                  </a:lnTo>
                  <a:lnTo>
                    <a:pt x="1789544" y="371779"/>
                  </a:lnTo>
                  <a:lnTo>
                    <a:pt x="1827263" y="362407"/>
                  </a:lnTo>
                  <a:lnTo>
                    <a:pt x="1868131" y="340194"/>
                  </a:lnTo>
                  <a:lnTo>
                    <a:pt x="1909038" y="297840"/>
                  </a:lnTo>
                  <a:lnTo>
                    <a:pt x="1933905" y="230797"/>
                  </a:lnTo>
                  <a:lnTo>
                    <a:pt x="1937016" y="190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89415" y="1515671"/>
              <a:ext cx="211310" cy="21873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23441" y="1515671"/>
              <a:ext cx="329107" cy="218781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3330460" y="1535010"/>
              <a:ext cx="513715" cy="72390"/>
            </a:xfrm>
            <a:custGeom>
              <a:avLst/>
              <a:gdLst/>
              <a:ahLst/>
              <a:cxnLst/>
              <a:rect l="l" t="t" r="r" b="b"/>
              <a:pathLst>
                <a:path w="513714" h="72390">
                  <a:moveTo>
                    <a:pt x="68072" y="16522"/>
                  </a:moveTo>
                  <a:lnTo>
                    <a:pt x="67500" y="15024"/>
                  </a:lnTo>
                  <a:lnTo>
                    <a:pt x="66268" y="11836"/>
                  </a:lnTo>
                  <a:lnTo>
                    <a:pt x="57619" y="3175"/>
                  </a:lnTo>
                  <a:lnTo>
                    <a:pt x="52044" y="1574"/>
                  </a:lnTo>
                  <a:lnTo>
                    <a:pt x="52044" y="21590"/>
                  </a:lnTo>
                  <a:lnTo>
                    <a:pt x="52044" y="31737"/>
                  </a:lnTo>
                  <a:lnTo>
                    <a:pt x="45173" y="36322"/>
                  </a:lnTo>
                  <a:lnTo>
                    <a:pt x="24587" y="36322"/>
                  </a:lnTo>
                  <a:lnTo>
                    <a:pt x="30251" y="15024"/>
                  </a:lnTo>
                  <a:lnTo>
                    <a:pt x="44780" y="15024"/>
                  </a:lnTo>
                  <a:lnTo>
                    <a:pt x="47663" y="16014"/>
                  </a:lnTo>
                  <a:lnTo>
                    <a:pt x="51244" y="19596"/>
                  </a:lnTo>
                  <a:lnTo>
                    <a:pt x="52044" y="21590"/>
                  </a:lnTo>
                  <a:lnTo>
                    <a:pt x="52044" y="1574"/>
                  </a:lnTo>
                  <a:lnTo>
                    <a:pt x="50749" y="1193"/>
                  </a:lnTo>
                  <a:lnTo>
                    <a:pt x="18707" y="1193"/>
                  </a:lnTo>
                  <a:lnTo>
                    <a:pt x="0" y="70840"/>
                  </a:lnTo>
                  <a:lnTo>
                    <a:pt x="15328" y="70840"/>
                  </a:lnTo>
                  <a:lnTo>
                    <a:pt x="21005" y="49745"/>
                  </a:lnTo>
                  <a:lnTo>
                    <a:pt x="34239" y="49745"/>
                  </a:lnTo>
                  <a:lnTo>
                    <a:pt x="47536" y="47942"/>
                  </a:lnTo>
                  <a:lnTo>
                    <a:pt x="58280" y="42659"/>
                  </a:lnTo>
                  <a:lnTo>
                    <a:pt x="63614" y="36322"/>
                  </a:lnTo>
                  <a:lnTo>
                    <a:pt x="65455" y="34137"/>
                  </a:lnTo>
                  <a:lnTo>
                    <a:pt x="68072" y="22580"/>
                  </a:lnTo>
                  <a:lnTo>
                    <a:pt x="68072" y="16522"/>
                  </a:lnTo>
                  <a:close/>
                </a:path>
                <a:path w="513714" h="72390">
                  <a:moveTo>
                    <a:pt x="143713" y="30848"/>
                  </a:moveTo>
                  <a:lnTo>
                    <a:pt x="141439" y="18643"/>
                  </a:lnTo>
                  <a:lnTo>
                    <a:pt x="138468" y="14122"/>
                  </a:lnTo>
                  <a:lnTo>
                    <a:pt x="134988" y="8851"/>
                  </a:lnTo>
                  <a:lnTo>
                    <a:pt x="127787" y="4191"/>
                  </a:lnTo>
                  <a:lnTo>
                    <a:pt x="127787" y="21488"/>
                  </a:lnTo>
                  <a:lnTo>
                    <a:pt x="127787" y="31838"/>
                  </a:lnTo>
                  <a:lnTo>
                    <a:pt x="126072" y="40995"/>
                  </a:lnTo>
                  <a:lnTo>
                    <a:pt x="121183" y="49390"/>
                  </a:lnTo>
                  <a:lnTo>
                    <a:pt x="113563" y="55537"/>
                  </a:lnTo>
                  <a:lnTo>
                    <a:pt x="103619" y="57912"/>
                  </a:lnTo>
                  <a:lnTo>
                    <a:pt x="92163" y="57912"/>
                  </a:lnTo>
                  <a:lnTo>
                    <a:pt x="85915" y="50546"/>
                  </a:lnTo>
                  <a:lnTo>
                    <a:pt x="85915" y="40195"/>
                  </a:lnTo>
                  <a:lnTo>
                    <a:pt x="87630" y="31051"/>
                  </a:lnTo>
                  <a:lnTo>
                    <a:pt x="92519" y="22644"/>
                  </a:lnTo>
                  <a:lnTo>
                    <a:pt x="100139" y="16510"/>
                  </a:lnTo>
                  <a:lnTo>
                    <a:pt x="110083" y="14122"/>
                  </a:lnTo>
                  <a:lnTo>
                    <a:pt x="121526" y="14122"/>
                  </a:lnTo>
                  <a:lnTo>
                    <a:pt x="127787" y="21488"/>
                  </a:lnTo>
                  <a:lnTo>
                    <a:pt x="127787" y="4191"/>
                  </a:lnTo>
                  <a:lnTo>
                    <a:pt x="124955" y="2349"/>
                  </a:lnTo>
                  <a:lnTo>
                    <a:pt x="111874" y="0"/>
                  </a:lnTo>
                  <a:lnTo>
                    <a:pt x="94792" y="3505"/>
                  </a:lnTo>
                  <a:lnTo>
                    <a:pt x="81559" y="12801"/>
                  </a:lnTo>
                  <a:lnTo>
                    <a:pt x="73025" y="25984"/>
                  </a:lnTo>
                  <a:lnTo>
                    <a:pt x="69989" y="41186"/>
                  </a:lnTo>
                  <a:lnTo>
                    <a:pt x="72263" y="53403"/>
                  </a:lnTo>
                  <a:lnTo>
                    <a:pt x="78701" y="63182"/>
                  </a:lnTo>
                  <a:lnTo>
                    <a:pt x="88747" y="69684"/>
                  </a:lnTo>
                  <a:lnTo>
                    <a:pt x="101841" y="72034"/>
                  </a:lnTo>
                  <a:lnTo>
                    <a:pt x="118910" y="68529"/>
                  </a:lnTo>
                  <a:lnTo>
                    <a:pt x="132130" y="59245"/>
                  </a:lnTo>
                  <a:lnTo>
                    <a:pt x="132994" y="57912"/>
                  </a:lnTo>
                  <a:lnTo>
                    <a:pt x="140677" y="46062"/>
                  </a:lnTo>
                  <a:lnTo>
                    <a:pt x="143713" y="30848"/>
                  </a:lnTo>
                  <a:close/>
                </a:path>
                <a:path w="513714" h="72390">
                  <a:moveTo>
                    <a:pt x="256997" y="1193"/>
                  </a:moveTo>
                  <a:lnTo>
                    <a:pt x="239674" y="1193"/>
                  </a:lnTo>
                  <a:lnTo>
                    <a:pt x="212610" y="48361"/>
                  </a:lnTo>
                  <a:lnTo>
                    <a:pt x="209423" y="990"/>
                  </a:lnTo>
                  <a:lnTo>
                    <a:pt x="196303" y="990"/>
                  </a:lnTo>
                  <a:lnTo>
                    <a:pt x="168236" y="48361"/>
                  </a:lnTo>
                  <a:lnTo>
                    <a:pt x="166433" y="1193"/>
                  </a:lnTo>
                  <a:lnTo>
                    <a:pt x="150520" y="1193"/>
                  </a:lnTo>
                  <a:lnTo>
                    <a:pt x="155498" y="71348"/>
                  </a:lnTo>
                  <a:lnTo>
                    <a:pt x="169532" y="71348"/>
                  </a:lnTo>
                  <a:lnTo>
                    <a:pt x="196799" y="26670"/>
                  </a:lnTo>
                  <a:lnTo>
                    <a:pt x="200177" y="71348"/>
                  </a:lnTo>
                  <a:lnTo>
                    <a:pt x="214401" y="71348"/>
                  </a:lnTo>
                  <a:lnTo>
                    <a:pt x="256997" y="1193"/>
                  </a:lnTo>
                  <a:close/>
                </a:path>
                <a:path w="513714" h="72390">
                  <a:moveTo>
                    <a:pt x="316268" y="1193"/>
                  </a:moveTo>
                  <a:lnTo>
                    <a:pt x="264223" y="1193"/>
                  </a:lnTo>
                  <a:lnTo>
                    <a:pt x="245503" y="70840"/>
                  </a:lnTo>
                  <a:lnTo>
                    <a:pt x="298043" y="70840"/>
                  </a:lnTo>
                  <a:lnTo>
                    <a:pt x="301726" y="57213"/>
                  </a:lnTo>
                  <a:lnTo>
                    <a:pt x="264325" y="57213"/>
                  </a:lnTo>
                  <a:lnTo>
                    <a:pt x="268287" y="42494"/>
                  </a:lnTo>
                  <a:lnTo>
                    <a:pt x="300634" y="42494"/>
                  </a:lnTo>
                  <a:lnTo>
                    <a:pt x="304317" y="29044"/>
                  </a:lnTo>
                  <a:lnTo>
                    <a:pt x="271983" y="29044"/>
                  </a:lnTo>
                  <a:lnTo>
                    <a:pt x="275755" y="14820"/>
                  </a:lnTo>
                  <a:lnTo>
                    <a:pt x="312585" y="14820"/>
                  </a:lnTo>
                  <a:lnTo>
                    <a:pt x="316268" y="1193"/>
                  </a:lnTo>
                  <a:close/>
                </a:path>
                <a:path w="513714" h="72390">
                  <a:moveTo>
                    <a:pt x="379679" y="16522"/>
                  </a:moveTo>
                  <a:lnTo>
                    <a:pt x="379095" y="15024"/>
                  </a:lnTo>
                  <a:lnTo>
                    <a:pt x="377786" y="11633"/>
                  </a:lnTo>
                  <a:lnTo>
                    <a:pt x="369633" y="3479"/>
                  </a:lnTo>
                  <a:lnTo>
                    <a:pt x="363664" y="1549"/>
                  </a:lnTo>
                  <a:lnTo>
                    <a:pt x="363664" y="21094"/>
                  </a:lnTo>
                  <a:lnTo>
                    <a:pt x="363664" y="31140"/>
                  </a:lnTo>
                  <a:lnTo>
                    <a:pt x="356298" y="35013"/>
                  </a:lnTo>
                  <a:lnTo>
                    <a:pt x="333108" y="35013"/>
                  </a:lnTo>
                  <a:lnTo>
                    <a:pt x="338480" y="15024"/>
                  </a:lnTo>
                  <a:lnTo>
                    <a:pt x="356196" y="15024"/>
                  </a:lnTo>
                  <a:lnTo>
                    <a:pt x="359575" y="16014"/>
                  </a:lnTo>
                  <a:lnTo>
                    <a:pt x="362978" y="19405"/>
                  </a:lnTo>
                  <a:lnTo>
                    <a:pt x="363664" y="21094"/>
                  </a:lnTo>
                  <a:lnTo>
                    <a:pt x="363664" y="1549"/>
                  </a:lnTo>
                  <a:lnTo>
                    <a:pt x="362572" y="1193"/>
                  </a:lnTo>
                  <a:lnTo>
                    <a:pt x="326834" y="1193"/>
                  </a:lnTo>
                  <a:lnTo>
                    <a:pt x="308140" y="70840"/>
                  </a:lnTo>
                  <a:lnTo>
                    <a:pt x="323469" y="70840"/>
                  </a:lnTo>
                  <a:lnTo>
                    <a:pt x="329425" y="48564"/>
                  </a:lnTo>
                  <a:lnTo>
                    <a:pt x="340880" y="48564"/>
                  </a:lnTo>
                  <a:lnTo>
                    <a:pt x="351624" y="70840"/>
                  </a:lnTo>
                  <a:lnTo>
                    <a:pt x="369036" y="70840"/>
                  </a:lnTo>
                  <a:lnTo>
                    <a:pt x="357949" y="48564"/>
                  </a:lnTo>
                  <a:lnTo>
                    <a:pt x="357200" y="47066"/>
                  </a:lnTo>
                  <a:lnTo>
                    <a:pt x="366966" y="43472"/>
                  </a:lnTo>
                  <a:lnTo>
                    <a:pt x="374002" y="38023"/>
                  </a:lnTo>
                  <a:lnTo>
                    <a:pt x="375780" y="35013"/>
                  </a:lnTo>
                  <a:lnTo>
                    <a:pt x="378256" y="30873"/>
                  </a:lnTo>
                  <a:lnTo>
                    <a:pt x="379679" y="22186"/>
                  </a:lnTo>
                  <a:lnTo>
                    <a:pt x="379679" y="16522"/>
                  </a:lnTo>
                  <a:close/>
                </a:path>
                <a:path w="513714" h="72390">
                  <a:moveTo>
                    <a:pt x="447675" y="1193"/>
                  </a:moveTo>
                  <a:lnTo>
                    <a:pt x="395630" y="1193"/>
                  </a:lnTo>
                  <a:lnTo>
                    <a:pt x="376923" y="70840"/>
                  </a:lnTo>
                  <a:lnTo>
                    <a:pt x="429463" y="70840"/>
                  </a:lnTo>
                  <a:lnTo>
                    <a:pt x="433146" y="57213"/>
                  </a:lnTo>
                  <a:lnTo>
                    <a:pt x="395732" y="57213"/>
                  </a:lnTo>
                  <a:lnTo>
                    <a:pt x="399707" y="42494"/>
                  </a:lnTo>
                  <a:lnTo>
                    <a:pt x="432054" y="42494"/>
                  </a:lnTo>
                  <a:lnTo>
                    <a:pt x="435737" y="29044"/>
                  </a:lnTo>
                  <a:lnTo>
                    <a:pt x="403390" y="29044"/>
                  </a:lnTo>
                  <a:lnTo>
                    <a:pt x="407174" y="14820"/>
                  </a:lnTo>
                  <a:lnTo>
                    <a:pt x="443992" y="14820"/>
                  </a:lnTo>
                  <a:lnTo>
                    <a:pt x="447675" y="1193"/>
                  </a:lnTo>
                  <a:close/>
                </a:path>
                <a:path w="513714" h="72390">
                  <a:moveTo>
                    <a:pt x="513384" y="22085"/>
                  </a:moveTo>
                  <a:lnTo>
                    <a:pt x="497459" y="4737"/>
                  </a:lnTo>
                  <a:lnTo>
                    <a:pt x="497459" y="26365"/>
                  </a:lnTo>
                  <a:lnTo>
                    <a:pt x="497344" y="38201"/>
                  </a:lnTo>
                  <a:lnTo>
                    <a:pt x="494982" y="44081"/>
                  </a:lnTo>
                  <a:lnTo>
                    <a:pt x="484924" y="54127"/>
                  </a:lnTo>
                  <a:lnTo>
                    <a:pt x="476465" y="57023"/>
                  </a:lnTo>
                  <a:lnTo>
                    <a:pt x="458558" y="57023"/>
                  </a:lnTo>
                  <a:lnTo>
                    <a:pt x="469900" y="15024"/>
                  </a:lnTo>
                  <a:lnTo>
                    <a:pt x="485216" y="15024"/>
                  </a:lnTo>
                  <a:lnTo>
                    <a:pt x="490296" y="17018"/>
                  </a:lnTo>
                  <a:lnTo>
                    <a:pt x="495973" y="22682"/>
                  </a:lnTo>
                  <a:lnTo>
                    <a:pt x="497459" y="26365"/>
                  </a:lnTo>
                  <a:lnTo>
                    <a:pt x="497459" y="4737"/>
                  </a:lnTo>
                  <a:lnTo>
                    <a:pt x="495287" y="3695"/>
                  </a:lnTo>
                  <a:lnTo>
                    <a:pt x="487781" y="1854"/>
                  </a:lnTo>
                  <a:lnTo>
                    <a:pt x="478561" y="1193"/>
                  </a:lnTo>
                  <a:lnTo>
                    <a:pt x="458266" y="1193"/>
                  </a:lnTo>
                  <a:lnTo>
                    <a:pt x="439547" y="70840"/>
                  </a:lnTo>
                  <a:lnTo>
                    <a:pt x="465429" y="70840"/>
                  </a:lnTo>
                  <a:lnTo>
                    <a:pt x="501942" y="58013"/>
                  </a:lnTo>
                  <a:lnTo>
                    <a:pt x="513384" y="30543"/>
                  </a:lnTo>
                  <a:lnTo>
                    <a:pt x="513384" y="220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99840" y="1635761"/>
              <a:ext cx="140446" cy="69648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3314420" y="1450390"/>
              <a:ext cx="1150620" cy="344805"/>
            </a:xfrm>
            <a:custGeom>
              <a:avLst/>
              <a:gdLst/>
              <a:ahLst/>
              <a:cxnLst/>
              <a:rect l="l" t="t" r="r" b="b"/>
              <a:pathLst>
                <a:path w="1150620" h="344805">
                  <a:moveTo>
                    <a:pt x="0" y="0"/>
                  </a:moveTo>
                  <a:lnTo>
                    <a:pt x="1150574" y="0"/>
                  </a:lnTo>
                </a:path>
                <a:path w="1150620" h="344805">
                  <a:moveTo>
                    <a:pt x="0" y="344308"/>
                  </a:moveTo>
                  <a:lnTo>
                    <a:pt x="1150574" y="344308"/>
                  </a:lnTo>
                </a:path>
              </a:pathLst>
            </a:custGeom>
            <a:ln w="100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273378" y="504570"/>
              <a:ext cx="3769995" cy="852805"/>
            </a:xfrm>
            <a:custGeom>
              <a:avLst/>
              <a:gdLst/>
              <a:ahLst/>
              <a:cxnLst/>
              <a:rect l="l" t="t" r="r" b="b"/>
              <a:pathLst>
                <a:path w="3769995" h="852805">
                  <a:moveTo>
                    <a:pt x="315391" y="263918"/>
                  </a:moveTo>
                  <a:lnTo>
                    <a:pt x="308660" y="223481"/>
                  </a:lnTo>
                  <a:lnTo>
                    <a:pt x="288531" y="191046"/>
                  </a:lnTo>
                  <a:lnTo>
                    <a:pt x="255092" y="166712"/>
                  </a:lnTo>
                  <a:lnTo>
                    <a:pt x="208432" y="150596"/>
                  </a:lnTo>
                  <a:lnTo>
                    <a:pt x="141566" y="135458"/>
                  </a:lnTo>
                  <a:lnTo>
                    <a:pt x="130187" y="131711"/>
                  </a:lnTo>
                  <a:lnTo>
                    <a:pt x="122123" y="126720"/>
                  </a:lnTo>
                  <a:lnTo>
                    <a:pt x="117322" y="120459"/>
                  </a:lnTo>
                  <a:lnTo>
                    <a:pt x="115722" y="112864"/>
                  </a:lnTo>
                  <a:lnTo>
                    <a:pt x="115722" y="105994"/>
                  </a:lnTo>
                  <a:lnTo>
                    <a:pt x="156527" y="89839"/>
                  </a:lnTo>
                  <a:lnTo>
                    <a:pt x="172199" y="91478"/>
                  </a:lnTo>
                  <a:lnTo>
                    <a:pt x="188480" y="96380"/>
                  </a:lnTo>
                  <a:lnTo>
                    <a:pt x="205308" y="104521"/>
                  </a:lnTo>
                  <a:lnTo>
                    <a:pt x="222618" y="115887"/>
                  </a:lnTo>
                  <a:lnTo>
                    <a:pt x="234416" y="122085"/>
                  </a:lnTo>
                  <a:lnTo>
                    <a:pt x="297738" y="75869"/>
                  </a:lnTo>
                  <a:lnTo>
                    <a:pt x="300304" y="70256"/>
                  </a:lnTo>
                  <a:lnTo>
                    <a:pt x="300151" y="64376"/>
                  </a:lnTo>
                  <a:lnTo>
                    <a:pt x="276872" y="33832"/>
                  </a:lnTo>
                  <a:lnTo>
                    <a:pt x="234429" y="12458"/>
                  </a:lnTo>
                  <a:lnTo>
                    <a:pt x="178104" y="774"/>
                  </a:lnTo>
                  <a:lnTo>
                    <a:pt x="157035" y="0"/>
                  </a:lnTo>
                  <a:lnTo>
                    <a:pt x="126098" y="2120"/>
                  </a:lnTo>
                  <a:lnTo>
                    <a:pt x="72491" y="19088"/>
                  </a:lnTo>
                  <a:lnTo>
                    <a:pt x="31508" y="52070"/>
                  </a:lnTo>
                  <a:lnTo>
                    <a:pt x="10248" y="95567"/>
                  </a:lnTo>
                  <a:lnTo>
                    <a:pt x="7569" y="120700"/>
                  </a:lnTo>
                  <a:lnTo>
                    <a:pt x="9258" y="141262"/>
                  </a:lnTo>
                  <a:lnTo>
                    <a:pt x="22644" y="177025"/>
                  </a:lnTo>
                  <a:lnTo>
                    <a:pt x="48564" y="204952"/>
                  </a:lnTo>
                  <a:lnTo>
                    <a:pt x="83273" y="223596"/>
                  </a:lnTo>
                  <a:lnTo>
                    <a:pt x="161099" y="241884"/>
                  </a:lnTo>
                  <a:lnTo>
                    <a:pt x="172237" y="244551"/>
                  </a:lnTo>
                  <a:lnTo>
                    <a:pt x="205676" y="264287"/>
                  </a:lnTo>
                  <a:lnTo>
                    <a:pt x="205676" y="278917"/>
                  </a:lnTo>
                  <a:lnTo>
                    <a:pt x="162267" y="297395"/>
                  </a:lnTo>
                  <a:lnTo>
                    <a:pt x="141160" y="295414"/>
                  </a:lnTo>
                  <a:lnTo>
                    <a:pt x="121373" y="289496"/>
                  </a:lnTo>
                  <a:lnTo>
                    <a:pt x="102997" y="279654"/>
                  </a:lnTo>
                  <a:lnTo>
                    <a:pt x="86106" y="265938"/>
                  </a:lnTo>
                  <a:lnTo>
                    <a:pt x="75361" y="257733"/>
                  </a:lnTo>
                  <a:lnTo>
                    <a:pt x="65824" y="255270"/>
                  </a:lnTo>
                  <a:lnTo>
                    <a:pt x="57670" y="256908"/>
                  </a:lnTo>
                  <a:lnTo>
                    <a:pt x="51092" y="260959"/>
                  </a:lnTo>
                  <a:lnTo>
                    <a:pt x="10121" y="293547"/>
                  </a:lnTo>
                  <a:lnTo>
                    <a:pt x="3136" y="300139"/>
                  </a:lnTo>
                  <a:lnTo>
                    <a:pt x="0" y="307428"/>
                  </a:lnTo>
                  <a:lnTo>
                    <a:pt x="1574" y="322707"/>
                  </a:lnTo>
                  <a:lnTo>
                    <a:pt x="38823" y="357098"/>
                  </a:lnTo>
                  <a:lnTo>
                    <a:pt x="92367" y="379704"/>
                  </a:lnTo>
                  <a:lnTo>
                    <a:pt x="136131" y="386867"/>
                  </a:lnTo>
                  <a:lnTo>
                    <a:pt x="160185" y="387769"/>
                  </a:lnTo>
                  <a:lnTo>
                    <a:pt x="194957" y="385432"/>
                  </a:lnTo>
                  <a:lnTo>
                    <a:pt x="252285" y="366826"/>
                  </a:lnTo>
                  <a:lnTo>
                    <a:pt x="292417" y="331266"/>
                  </a:lnTo>
                  <a:lnTo>
                    <a:pt x="312826" y="287832"/>
                  </a:lnTo>
                  <a:lnTo>
                    <a:pt x="315391" y="263918"/>
                  </a:lnTo>
                  <a:close/>
                </a:path>
                <a:path w="3769995" h="852805">
                  <a:moveTo>
                    <a:pt x="430377" y="483628"/>
                  </a:moveTo>
                  <a:lnTo>
                    <a:pt x="428726" y="479869"/>
                  </a:lnTo>
                  <a:lnTo>
                    <a:pt x="422275" y="473849"/>
                  </a:lnTo>
                  <a:lnTo>
                    <a:pt x="418477" y="472338"/>
                  </a:lnTo>
                  <a:lnTo>
                    <a:pt x="414210" y="472338"/>
                  </a:lnTo>
                  <a:lnTo>
                    <a:pt x="295224" y="472338"/>
                  </a:lnTo>
                  <a:lnTo>
                    <a:pt x="287909" y="476973"/>
                  </a:lnTo>
                  <a:lnTo>
                    <a:pt x="224485" y="629361"/>
                  </a:lnTo>
                  <a:lnTo>
                    <a:pt x="161556" y="476973"/>
                  </a:lnTo>
                  <a:lnTo>
                    <a:pt x="154241" y="472338"/>
                  </a:lnTo>
                  <a:lnTo>
                    <a:pt x="28359" y="472338"/>
                  </a:lnTo>
                  <a:lnTo>
                    <a:pt x="24574" y="473849"/>
                  </a:lnTo>
                  <a:lnTo>
                    <a:pt x="18110" y="479869"/>
                  </a:lnTo>
                  <a:lnTo>
                    <a:pt x="16471" y="483628"/>
                  </a:lnTo>
                  <a:lnTo>
                    <a:pt x="16471" y="833081"/>
                  </a:lnTo>
                  <a:lnTo>
                    <a:pt x="17894" y="836790"/>
                  </a:lnTo>
                  <a:lnTo>
                    <a:pt x="23558" y="842873"/>
                  </a:lnTo>
                  <a:lnTo>
                    <a:pt x="27393" y="844435"/>
                  </a:lnTo>
                  <a:lnTo>
                    <a:pt x="104775" y="844435"/>
                  </a:lnTo>
                  <a:lnTo>
                    <a:pt x="108635" y="842873"/>
                  </a:lnTo>
                  <a:lnTo>
                    <a:pt x="114300" y="836764"/>
                  </a:lnTo>
                  <a:lnTo>
                    <a:pt x="115722" y="833069"/>
                  </a:lnTo>
                  <a:lnTo>
                    <a:pt x="115722" y="610463"/>
                  </a:lnTo>
                  <a:lnTo>
                    <a:pt x="176644" y="748957"/>
                  </a:lnTo>
                  <a:lnTo>
                    <a:pt x="180213" y="755218"/>
                  </a:lnTo>
                  <a:lnTo>
                    <a:pt x="184988" y="759739"/>
                  </a:lnTo>
                  <a:lnTo>
                    <a:pt x="190868" y="762495"/>
                  </a:lnTo>
                  <a:lnTo>
                    <a:pt x="197802" y="763422"/>
                  </a:lnTo>
                  <a:lnTo>
                    <a:pt x="249034" y="763422"/>
                  </a:lnTo>
                  <a:lnTo>
                    <a:pt x="331114" y="610463"/>
                  </a:lnTo>
                  <a:lnTo>
                    <a:pt x="331114" y="833069"/>
                  </a:lnTo>
                  <a:lnTo>
                    <a:pt x="332536" y="836777"/>
                  </a:lnTo>
                  <a:lnTo>
                    <a:pt x="338213" y="842873"/>
                  </a:lnTo>
                  <a:lnTo>
                    <a:pt x="342049" y="844435"/>
                  </a:lnTo>
                  <a:lnTo>
                    <a:pt x="419430" y="844435"/>
                  </a:lnTo>
                  <a:lnTo>
                    <a:pt x="423278" y="842873"/>
                  </a:lnTo>
                  <a:lnTo>
                    <a:pt x="428955" y="836764"/>
                  </a:lnTo>
                  <a:lnTo>
                    <a:pt x="430377" y="833069"/>
                  </a:lnTo>
                  <a:lnTo>
                    <a:pt x="430377" y="483628"/>
                  </a:lnTo>
                  <a:close/>
                </a:path>
                <a:path w="3769995" h="852805">
                  <a:moveTo>
                    <a:pt x="645731" y="299326"/>
                  </a:moveTo>
                  <a:lnTo>
                    <a:pt x="644105" y="295503"/>
                  </a:lnTo>
                  <a:lnTo>
                    <a:pt x="637692" y="289090"/>
                  </a:lnTo>
                  <a:lnTo>
                    <a:pt x="633869" y="287464"/>
                  </a:lnTo>
                  <a:lnTo>
                    <a:pt x="629551" y="287464"/>
                  </a:lnTo>
                  <a:lnTo>
                    <a:pt x="438746" y="287464"/>
                  </a:lnTo>
                  <a:lnTo>
                    <a:pt x="438746" y="238810"/>
                  </a:lnTo>
                  <a:lnTo>
                    <a:pt x="539610" y="238810"/>
                  </a:lnTo>
                  <a:lnTo>
                    <a:pt x="543521" y="237274"/>
                  </a:lnTo>
                  <a:lnTo>
                    <a:pt x="549592" y="231203"/>
                  </a:lnTo>
                  <a:lnTo>
                    <a:pt x="551116" y="227291"/>
                  </a:lnTo>
                  <a:lnTo>
                    <a:pt x="551116" y="160477"/>
                  </a:lnTo>
                  <a:lnTo>
                    <a:pt x="549592" y="156578"/>
                  </a:lnTo>
                  <a:lnTo>
                    <a:pt x="543509" y="150495"/>
                  </a:lnTo>
                  <a:lnTo>
                    <a:pt x="539597" y="148945"/>
                  </a:lnTo>
                  <a:lnTo>
                    <a:pt x="438746" y="148945"/>
                  </a:lnTo>
                  <a:lnTo>
                    <a:pt x="438746" y="100291"/>
                  </a:lnTo>
                  <a:lnTo>
                    <a:pt x="628650" y="100291"/>
                  </a:lnTo>
                  <a:lnTo>
                    <a:pt x="640511" y="19304"/>
                  </a:lnTo>
                  <a:lnTo>
                    <a:pt x="628611" y="7835"/>
                  </a:lnTo>
                  <a:lnTo>
                    <a:pt x="350342" y="7835"/>
                  </a:lnTo>
                  <a:lnTo>
                    <a:pt x="346544" y="9347"/>
                  </a:lnTo>
                  <a:lnTo>
                    <a:pt x="340093" y="15367"/>
                  </a:lnTo>
                  <a:lnTo>
                    <a:pt x="338442" y="19126"/>
                  </a:lnTo>
                  <a:lnTo>
                    <a:pt x="338442" y="368477"/>
                  </a:lnTo>
                  <a:lnTo>
                    <a:pt x="340093" y="372402"/>
                  </a:lnTo>
                  <a:lnTo>
                    <a:pt x="346544" y="378421"/>
                  </a:lnTo>
                  <a:lnTo>
                    <a:pt x="350329" y="379933"/>
                  </a:lnTo>
                  <a:lnTo>
                    <a:pt x="633831" y="379933"/>
                  </a:lnTo>
                  <a:lnTo>
                    <a:pt x="637628" y="378421"/>
                  </a:lnTo>
                  <a:lnTo>
                    <a:pt x="644080" y="372402"/>
                  </a:lnTo>
                  <a:lnTo>
                    <a:pt x="645731" y="368477"/>
                  </a:lnTo>
                  <a:lnTo>
                    <a:pt x="645731" y="299326"/>
                  </a:lnTo>
                  <a:close/>
                </a:path>
                <a:path w="3769995" h="852805">
                  <a:moveTo>
                    <a:pt x="818705" y="826376"/>
                  </a:moveTo>
                  <a:lnTo>
                    <a:pt x="815911" y="818769"/>
                  </a:lnTo>
                  <a:lnTo>
                    <a:pt x="798550" y="767600"/>
                  </a:lnTo>
                  <a:lnTo>
                    <a:pt x="769861" y="682980"/>
                  </a:lnTo>
                  <a:lnTo>
                    <a:pt x="730554" y="567067"/>
                  </a:lnTo>
                  <a:lnTo>
                    <a:pt x="703580" y="487514"/>
                  </a:lnTo>
                  <a:lnTo>
                    <a:pt x="699554" y="474980"/>
                  </a:lnTo>
                  <a:lnTo>
                    <a:pt x="690943" y="472338"/>
                  </a:lnTo>
                  <a:lnTo>
                    <a:pt x="664540" y="472338"/>
                  </a:lnTo>
                  <a:lnTo>
                    <a:pt x="664540" y="682980"/>
                  </a:lnTo>
                  <a:lnTo>
                    <a:pt x="593496" y="682980"/>
                  </a:lnTo>
                  <a:lnTo>
                    <a:pt x="629018" y="567067"/>
                  </a:lnTo>
                  <a:lnTo>
                    <a:pt x="664540" y="682980"/>
                  </a:lnTo>
                  <a:lnTo>
                    <a:pt x="664540" y="472338"/>
                  </a:lnTo>
                  <a:lnTo>
                    <a:pt x="571804" y="472338"/>
                  </a:lnTo>
                  <a:lnTo>
                    <a:pt x="563181" y="474980"/>
                  </a:lnTo>
                  <a:lnTo>
                    <a:pt x="559155" y="487565"/>
                  </a:lnTo>
                  <a:lnTo>
                    <a:pt x="446786" y="818908"/>
                  </a:lnTo>
                  <a:lnTo>
                    <a:pt x="444042" y="825969"/>
                  </a:lnTo>
                  <a:lnTo>
                    <a:pt x="444119" y="832078"/>
                  </a:lnTo>
                  <a:lnTo>
                    <a:pt x="450075" y="841832"/>
                  </a:lnTo>
                  <a:lnTo>
                    <a:pt x="454964" y="844435"/>
                  </a:lnTo>
                  <a:lnTo>
                    <a:pt x="537133" y="844435"/>
                  </a:lnTo>
                  <a:lnTo>
                    <a:pt x="544233" y="842073"/>
                  </a:lnTo>
                  <a:lnTo>
                    <a:pt x="547878" y="830643"/>
                  </a:lnTo>
                  <a:lnTo>
                    <a:pt x="567042" y="767600"/>
                  </a:lnTo>
                  <a:lnTo>
                    <a:pt x="691007" y="767600"/>
                  </a:lnTo>
                  <a:lnTo>
                    <a:pt x="710209" y="830783"/>
                  </a:lnTo>
                  <a:lnTo>
                    <a:pt x="713270" y="842022"/>
                  </a:lnTo>
                  <a:lnTo>
                    <a:pt x="720623" y="844435"/>
                  </a:lnTo>
                  <a:lnTo>
                    <a:pt x="807669" y="844435"/>
                  </a:lnTo>
                  <a:lnTo>
                    <a:pt x="812596" y="842022"/>
                  </a:lnTo>
                  <a:lnTo>
                    <a:pt x="818603" y="832573"/>
                  </a:lnTo>
                  <a:lnTo>
                    <a:pt x="818705" y="826376"/>
                  </a:lnTo>
                  <a:close/>
                </a:path>
                <a:path w="3769995" h="852805">
                  <a:moveTo>
                    <a:pt x="1001344" y="366737"/>
                  </a:moveTo>
                  <a:lnTo>
                    <a:pt x="1000887" y="361467"/>
                  </a:lnTo>
                  <a:lnTo>
                    <a:pt x="997521" y="356844"/>
                  </a:lnTo>
                  <a:lnTo>
                    <a:pt x="929182" y="250837"/>
                  </a:lnTo>
                  <a:lnTo>
                    <a:pt x="918044" y="233565"/>
                  </a:lnTo>
                  <a:lnTo>
                    <a:pt x="934339" y="225475"/>
                  </a:lnTo>
                  <a:lnTo>
                    <a:pt x="948410" y="215353"/>
                  </a:lnTo>
                  <a:lnTo>
                    <a:pt x="977239" y="173393"/>
                  </a:lnTo>
                  <a:lnTo>
                    <a:pt x="987044" y="126453"/>
                  </a:lnTo>
                  <a:lnTo>
                    <a:pt x="984745" y="102501"/>
                  </a:lnTo>
                  <a:lnTo>
                    <a:pt x="982751" y="96113"/>
                  </a:lnTo>
                  <a:lnTo>
                    <a:pt x="977874" y="80416"/>
                  </a:lnTo>
                  <a:lnTo>
                    <a:pt x="950518" y="42125"/>
                  </a:lnTo>
                  <a:lnTo>
                    <a:pt x="908469" y="16446"/>
                  </a:lnTo>
                  <a:lnTo>
                    <a:pt x="882027" y="9906"/>
                  </a:lnTo>
                  <a:lnTo>
                    <a:pt x="882027" y="131686"/>
                  </a:lnTo>
                  <a:lnTo>
                    <a:pt x="881316" y="139560"/>
                  </a:lnTo>
                  <a:lnTo>
                    <a:pt x="849998" y="168681"/>
                  </a:lnTo>
                  <a:lnTo>
                    <a:pt x="841768" y="169341"/>
                  </a:lnTo>
                  <a:lnTo>
                    <a:pt x="769607" y="169341"/>
                  </a:lnTo>
                  <a:lnTo>
                    <a:pt x="769607" y="96113"/>
                  </a:lnTo>
                  <a:lnTo>
                    <a:pt x="842810" y="96113"/>
                  </a:lnTo>
                  <a:lnTo>
                    <a:pt x="879259" y="117043"/>
                  </a:lnTo>
                  <a:lnTo>
                    <a:pt x="882027" y="131686"/>
                  </a:lnTo>
                  <a:lnTo>
                    <a:pt x="882027" y="9906"/>
                  </a:lnTo>
                  <a:lnTo>
                    <a:pt x="855345" y="7835"/>
                  </a:lnTo>
                  <a:lnTo>
                    <a:pt x="680364" y="7835"/>
                  </a:lnTo>
                  <a:lnTo>
                    <a:pt x="676325" y="9512"/>
                  </a:lnTo>
                  <a:lnTo>
                    <a:pt x="670699" y="15989"/>
                  </a:lnTo>
                  <a:lnTo>
                    <a:pt x="669302" y="19583"/>
                  </a:lnTo>
                  <a:lnTo>
                    <a:pt x="669302" y="368617"/>
                  </a:lnTo>
                  <a:lnTo>
                    <a:pt x="670839" y="372338"/>
                  </a:lnTo>
                  <a:lnTo>
                    <a:pt x="676884" y="378396"/>
                  </a:lnTo>
                  <a:lnTo>
                    <a:pt x="680796" y="379933"/>
                  </a:lnTo>
                  <a:lnTo>
                    <a:pt x="757707" y="379933"/>
                  </a:lnTo>
                  <a:lnTo>
                    <a:pt x="761504" y="378421"/>
                  </a:lnTo>
                  <a:lnTo>
                    <a:pt x="767956" y="372402"/>
                  </a:lnTo>
                  <a:lnTo>
                    <a:pt x="769543" y="368617"/>
                  </a:lnTo>
                  <a:lnTo>
                    <a:pt x="769607" y="250837"/>
                  </a:lnTo>
                  <a:lnTo>
                    <a:pt x="814933" y="250837"/>
                  </a:lnTo>
                  <a:lnTo>
                    <a:pt x="885113" y="364858"/>
                  </a:lnTo>
                  <a:lnTo>
                    <a:pt x="910755" y="379933"/>
                  </a:lnTo>
                  <a:lnTo>
                    <a:pt x="991362" y="379933"/>
                  </a:lnTo>
                  <a:lnTo>
                    <a:pt x="996124" y="377164"/>
                  </a:lnTo>
                  <a:lnTo>
                    <a:pt x="1001344" y="366737"/>
                  </a:lnTo>
                  <a:close/>
                </a:path>
                <a:path w="3769995" h="852805">
                  <a:moveTo>
                    <a:pt x="1169974" y="483628"/>
                  </a:moveTo>
                  <a:lnTo>
                    <a:pt x="1168323" y="479869"/>
                  </a:lnTo>
                  <a:lnTo>
                    <a:pt x="1161872" y="473849"/>
                  </a:lnTo>
                  <a:lnTo>
                    <a:pt x="1158074" y="472338"/>
                  </a:lnTo>
                  <a:lnTo>
                    <a:pt x="1153795" y="472338"/>
                  </a:lnTo>
                  <a:lnTo>
                    <a:pt x="1080998" y="472338"/>
                  </a:lnTo>
                  <a:lnTo>
                    <a:pt x="1077264" y="473875"/>
                  </a:lnTo>
                  <a:lnTo>
                    <a:pt x="1071206" y="479933"/>
                  </a:lnTo>
                  <a:lnTo>
                    <a:pt x="1069670" y="483666"/>
                  </a:lnTo>
                  <a:lnTo>
                    <a:pt x="1069670" y="672668"/>
                  </a:lnTo>
                  <a:lnTo>
                    <a:pt x="957897" y="484390"/>
                  </a:lnTo>
                  <a:lnTo>
                    <a:pt x="953490" y="476389"/>
                  </a:lnTo>
                  <a:lnTo>
                    <a:pt x="946594" y="472338"/>
                  </a:lnTo>
                  <a:lnTo>
                    <a:pt x="844270" y="472338"/>
                  </a:lnTo>
                  <a:lnTo>
                    <a:pt x="840473" y="473849"/>
                  </a:lnTo>
                  <a:lnTo>
                    <a:pt x="834021" y="479869"/>
                  </a:lnTo>
                  <a:lnTo>
                    <a:pt x="832370" y="483628"/>
                  </a:lnTo>
                  <a:lnTo>
                    <a:pt x="832370" y="833120"/>
                  </a:lnTo>
                  <a:lnTo>
                    <a:pt x="833907" y="836853"/>
                  </a:lnTo>
                  <a:lnTo>
                    <a:pt x="839952" y="842886"/>
                  </a:lnTo>
                  <a:lnTo>
                    <a:pt x="843864" y="844435"/>
                  </a:lnTo>
                  <a:lnTo>
                    <a:pt x="921727" y="844435"/>
                  </a:lnTo>
                  <a:lnTo>
                    <a:pt x="925563" y="842873"/>
                  </a:lnTo>
                  <a:lnTo>
                    <a:pt x="931252" y="836764"/>
                  </a:lnTo>
                  <a:lnTo>
                    <a:pt x="932675" y="833069"/>
                  </a:lnTo>
                  <a:lnTo>
                    <a:pt x="932675" y="635063"/>
                  </a:lnTo>
                  <a:lnTo>
                    <a:pt x="1050251" y="829868"/>
                  </a:lnTo>
                  <a:lnTo>
                    <a:pt x="1055395" y="836218"/>
                  </a:lnTo>
                  <a:lnTo>
                    <a:pt x="1062101" y="840778"/>
                  </a:lnTo>
                  <a:lnTo>
                    <a:pt x="1070343" y="843521"/>
                  </a:lnTo>
                  <a:lnTo>
                    <a:pt x="1080096" y="844435"/>
                  </a:lnTo>
                  <a:lnTo>
                    <a:pt x="1158087" y="844435"/>
                  </a:lnTo>
                  <a:lnTo>
                    <a:pt x="1161872" y="842924"/>
                  </a:lnTo>
                  <a:lnTo>
                    <a:pt x="1168323" y="836917"/>
                  </a:lnTo>
                  <a:lnTo>
                    <a:pt x="1169974" y="833158"/>
                  </a:lnTo>
                  <a:lnTo>
                    <a:pt x="1169974" y="483628"/>
                  </a:lnTo>
                  <a:close/>
                </a:path>
                <a:path w="3769995" h="852805">
                  <a:moveTo>
                    <a:pt x="1360208" y="19291"/>
                  </a:moveTo>
                  <a:lnTo>
                    <a:pt x="1354556" y="10172"/>
                  </a:lnTo>
                  <a:lnTo>
                    <a:pt x="1349705" y="7835"/>
                  </a:lnTo>
                  <a:lnTo>
                    <a:pt x="1343012" y="7835"/>
                  </a:lnTo>
                  <a:lnTo>
                    <a:pt x="1261884" y="7835"/>
                  </a:lnTo>
                  <a:lnTo>
                    <a:pt x="1254772" y="10198"/>
                  </a:lnTo>
                  <a:lnTo>
                    <a:pt x="1251178" y="21564"/>
                  </a:lnTo>
                  <a:lnTo>
                    <a:pt x="1179410" y="265163"/>
                  </a:lnTo>
                  <a:lnTo>
                    <a:pt x="1107147" y="21615"/>
                  </a:lnTo>
                  <a:lnTo>
                    <a:pt x="1104036" y="10223"/>
                  </a:lnTo>
                  <a:lnTo>
                    <a:pt x="1096695" y="7835"/>
                  </a:lnTo>
                  <a:lnTo>
                    <a:pt x="1004430" y="7835"/>
                  </a:lnTo>
                  <a:lnTo>
                    <a:pt x="999502" y="10248"/>
                  </a:lnTo>
                  <a:lnTo>
                    <a:pt x="993482" y="19710"/>
                  </a:lnTo>
                  <a:lnTo>
                    <a:pt x="993381" y="25908"/>
                  </a:lnTo>
                  <a:lnTo>
                    <a:pt x="996137" y="33350"/>
                  </a:lnTo>
                  <a:lnTo>
                    <a:pt x="1107452" y="364705"/>
                  </a:lnTo>
                  <a:lnTo>
                    <a:pt x="1111478" y="377291"/>
                  </a:lnTo>
                  <a:lnTo>
                    <a:pt x="1120101" y="379933"/>
                  </a:lnTo>
                  <a:lnTo>
                    <a:pt x="1233500" y="379933"/>
                  </a:lnTo>
                  <a:lnTo>
                    <a:pt x="1242110" y="377291"/>
                  </a:lnTo>
                  <a:lnTo>
                    <a:pt x="1246136" y="364744"/>
                  </a:lnTo>
                  <a:lnTo>
                    <a:pt x="1357439" y="32918"/>
                  </a:lnTo>
                  <a:lnTo>
                    <a:pt x="1360208" y="25387"/>
                  </a:lnTo>
                  <a:lnTo>
                    <a:pt x="1360208" y="19291"/>
                  </a:lnTo>
                  <a:close/>
                </a:path>
                <a:path w="3769995" h="852805">
                  <a:moveTo>
                    <a:pt x="1474190" y="19126"/>
                  </a:moveTo>
                  <a:lnTo>
                    <a:pt x="1472539" y="15367"/>
                  </a:lnTo>
                  <a:lnTo>
                    <a:pt x="1466088" y="9347"/>
                  </a:lnTo>
                  <a:lnTo>
                    <a:pt x="1462290" y="7835"/>
                  </a:lnTo>
                  <a:lnTo>
                    <a:pt x="1457998" y="7835"/>
                  </a:lnTo>
                  <a:lnTo>
                    <a:pt x="1385773" y="7835"/>
                  </a:lnTo>
                  <a:lnTo>
                    <a:pt x="1381975" y="9347"/>
                  </a:lnTo>
                  <a:lnTo>
                    <a:pt x="1375524" y="15367"/>
                  </a:lnTo>
                  <a:lnTo>
                    <a:pt x="1373873" y="19126"/>
                  </a:lnTo>
                  <a:lnTo>
                    <a:pt x="1373873" y="368477"/>
                  </a:lnTo>
                  <a:lnTo>
                    <a:pt x="1375524" y="372402"/>
                  </a:lnTo>
                  <a:lnTo>
                    <a:pt x="1381975" y="378421"/>
                  </a:lnTo>
                  <a:lnTo>
                    <a:pt x="1385773" y="379933"/>
                  </a:lnTo>
                  <a:lnTo>
                    <a:pt x="1462303" y="379933"/>
                  </a:lnTo>
                  <a:lnTo>
                    <a:pt x="1466100" y="378421"/>
                  </a:lnTo>
                  <a:lnTo>
                    <a:pt x="1472526" y="372402"/>
                  </a:lnTo>
                  <a:lnTo>
                    <a:pt x="1474190" y="368477"/>
                  </a:lnTo>
                  <a:lnTo>
                    <a:pt x="1474190" y="19126"/>
                  </a:lnTo>
                  <a:close/>
                </a:path>
                <a:path w="3769995" h="852805">
                  <a:moveTo>
                    <a:pt x="1558290" y="826376"/>
                  </a:moveTo>
                  <a:lnTo>
                    <a:pt x="1555496" y="818769"/>
                  </a:lnTo>
                  <a:lnTo>
                    <a:pt x="1538147" y="767600"/>
                  </a:lnTo>
                  <a:lnTo>
                    <a:pt x="1509445" y="682980"/>
                  </a:lnTo>
                  <a:lnTo>
                    <a:pt x="1470152" y="567067"/>
                  </a:lnTo>
                  <a:lnTo>
                    <a:pt x="1443177" y="487514"/>
                  </a:lnTo>
                  <a:lnTo>
                    <a:pt x="1439151" y="474980"/>
                  </a:lnTo>
                  <a:lnTo>
                    <a:pt x="1430528" y="472338"/>
                  </a:lnTo>
                  <a:lnTo>
                    <a:pt x="1404137" y="472338"/>
                  </a:lnTo>
                  <a:lnTo>
                    <a:pt x="1404137" y="682980"/>
                  </a:lnTo>
                  <a:lnTo>
                    <a:pt x="1333093" y="682980"/>
                  </a:lnTo>
                  <a:lnTo>
                    <a:pt x="1368615" y="567067"/>
                  </a:lnTo>
                  <a:lnTo>
                    <a:pt x="1404137" y="682980"/>
                  </a:lnTo>
                  <a:lnTo>
                    <a:pt x="1404137" y="472338"/>
                  </a:lnTo>
                  <a:lnTo>
                    <a:pt x="1311402" y="472338"/>
                  </a:lnTo>
                  <a:lnTo>
                    <a:pt x="1302766" y="474980"/>
                  </a:lnTo>
                  <a:lnTo>
                    <a:pt x="1298752" y="487565"/>
                  </a:lnTo>
                  <a:lnTo>
                    <a:pt x="1186383" y="818908"/>
                  </a:lnTo>
                  <a:lnTo>
                    <a:pt x="1183627" y="825969"/>
                  </a:lnTo>
                  <a:lnTo>
                    <a:pt x="1183716" y="832078"/>
                  </a:lnTo>
                  <a:lnTo>
                    <a:pt x="1189659" y="841832"/>
                  </a:lnTo>
                  <a:lnTo>
                    <a:pt x="1194562" y="844435"/>
                  </a:lnTo>
                  <a:lnTo>
                    <a:pt x="1276731" y="844435"/>
                  </a:lnTo>
                  <a:lnTo>
                    <a:pt x="1283830" y="842073"/>
                  </a:lnTo>
                  <a:lnTo>
                    <a:pt x="1287475" y="830643"/>
                  </a:lnTo>
                  <a:lnTo>
                    <a:pt x="1306639" y="767600"/>
                  </a:lnTo>
                  <a:lnTo>
                    <a:pt x="1430604" y="767600"/>
                  </a:lnTo>
                  <a:lnTo>
                    <a:pt x="1449806" y="830783"/>
                  </a:lnTo>
                  <a:lnTo>
                    <a:pt x="1452867" y="842022"/>
                  </a:lnTo>
                  <a:lnTo>
                    <a:pt x="1460207" y="844435"/>
                  </a:lnTo>
                  <a:lnTo>
                    <a:pt x="1547279" y="844435"/>
                  </a:lnTo>
                  <a:lnTo>
                    <a:pt x="1552219" y="842022"/>
                  </a:lnTo>
                  <a:lnTo>
                    <a:pt x="1558188" y="832573"/>
                  </a:lnTo>
                  <a:lnTo>
                    <a:pt x="1558290" y="826376"/>
                  </a:lnTo>
                  <a:close/>
                </a:path>
                <a:path w="3769995" h="852805">
                  <a:moveTo>
                    <a:pt x="1878634" y="122936"/>
                  </a:moveTo>
                  <a:lnTo>
                    <a:pt x="1849056" y="67132"/>
                  </a:lnTo>
                  <a:lnTo>
                    <a:pt x="1807502" y="30784"/>
                  </a:lnTo>
                  <a:lnTo>
                    <a:pt x="1755533" y="7734"/>
                  </a:lnTo>
                  <a:lnTo>
                    <a:pt x="1696859" y="0"/>
                  </a:lnTo>
                  <a:lnTo>
                    <a:pt x="1656422" y="3530"/>
                  </a:lnTo>
                  <a:lnTo>
                    <a:pt x="1619148" y="14135"/>
                  </a:lnTo>
                  <a:lnTo>
                    <a:pt x="1585175" y="31724"/>
                  </a:lnTo>
                  <a:lnTo>
                    <a:pt x="1554619" y="56273"/>
                  </a:lnTo>
                  <a:lnTo>
                    <a:pt x="1529346" y="85966"/>
                  </a:lnTo>
                  <a:lnTo>
                    <a:pt x="1500339" y="154876"/>
                  </a:lnTo>
                  <a:lnTo>
                    <a:pt x="1496695" y="193878"/>
                  </a:lnTo>
                  <a:lnTo>
                    <a:pt x="1500339" y="232879"/>
                  </a:lnTo>
                  <a:lnTo>
                    <a:pt x="1529346" y="301802"/>
                  </a:lnTo>
                  <a:lnTo>
                    <a:pt x="1554619" y="331482"/>
                  </a:lnTo>
                  <a:lnTo>
                    <a:pt x="1585163" y="356044"/>
                  </a:lnTo>
                  <a:lnTo>
                    <a:pt x="1619135" y="373634"/>
                  </a:lnTo>
                  <a:lnTo>
                    <a:pt x="1656410" y="384225"/>
                  </a:lnTo>
                  <a:lnTo>
                    <a:pt x="1696859" y="387769"/>
                  </a:lnTo>
                  <a:lnTo>
                    <a:pt x="1726996" y="385838"/>
                  </a:lnTo>
                  <a:lnTo>
                    <a:pt x="1782406" y="370408"/>
                  </a:lnTo>
                  <a:lnTo>
                    <a:pt x="1830019" y="340207"/>
                  </a:lnTo>
                  <a:lnTo>
                    <a:pt x="1864525" y="298386"/>
                  </a:lnTo>
                  <a:lnTo>
                    <a:pt x="1878634" y="264833"/>
                  </a:lnTo>
                  <a:lnTo>
                    <a:pt x="1875624" y="258749"/>
                  </a:lnTo>
                  <a:lnTo>
                    <a:pt x="1872754" y="256730"/>
                  </a:lnTo>
                  <a:lnTo>
                    <a:pt x="1790547" y="234607"/>
                  </a:lnTo>
                  <a:lnTo>
                    <a:pt x="1783626" y="235051"/>
                  </a:lnTo>
                  <a:lnTo>
                    <a:pt x="1778292" y="244106"/>
                  </a:lnTo>
                  <a:lnTo>
                    <a:pt x="1762760" y="266192"/>
                  </a:lnTo>
                  <a:lnTo>
                    <a:pt x="1744192" y="281851"/>
                  </a:lnTo>
                  <a:lnTo>
                    <a:pt x="1722450" y="291172"/>
                  </a:lnTo>
                  <a:lnTo>
                    <a:pt x="1697380" y="294259"/>
                  </a:lnTo>
                  <a:lnTo>
                    <a:pt x="1677555" y="292455"/>
                  </a:lnTo>
                  <a:lnTo>
                    <a:pt x="1628559" y="265442"/>
                  </a:lnTo>
                  <a:lnTo>
                    <a:pt x="1608061" y="233083"/>
                  </a:lnTo>
                  <a:lnTo>
                    <a:pt x="1601190" y="193878"/>
                  </a:lnTo>
                  <a:lnTo>
                    <a:pt x="1602905" y="173456"/>
                  </a:lnTo>
                  <a:lnTo>
                    <a:pt x="1616621" y="137617"/>
                  </a:lnTo>
                  <a:lnTo>
                    <a:pt x="1643075" y="109753"/>
                  </a:lnTo>
                  <a:lnTo>
                    <a:pt x="1697380" y="93497"/>
                  </a:lnTo>
                  <a:lnTo>
                    <a:pt x="1722450" y="96596"/>
                  </a:lnTo>
                  <a:lnTo>
                    <a:pt x="1744192" y="105930"/>
                  </a:lnTo>
                  <a:lnTo>
                    <a:pt x="1762772" y="121602"/>
                  </a:lnTo>
                  <a:lnTo>
                    <a:pt x="1778317" y="143713"/>
                  </a:lnTo>
                  <a:lnTo>
                    <a:pt x="1783638" y="152717"/>
                  </a:lnTo>
                  <a:lnTo>
                    <a:pt x="1790509" y="153187"/>
                  </a:lnTo>
                  <a:lnTo>
                    <a:pt x="1872754" y="131038"/>
                  </a:lnTo>
                  <a:lnTo>
                    <a:pt x="1875624" y="129019"/>
                  </a:lnTo>
                  <a:lnTo>
                    <a:pt x="1878634" y="122936"/>
                  </a:lnTo>
                  <a:close/>
                </a:path>
                <a:path w="3769995" h="852805">
                  <a:moveTo>
                    <a:pt x="1948675" y="587438"/>
                  </a:moveTo>
                  <a:lnTo>
                    <a:pt x="1918347" y="531622"/>
                  </a:lnTo>
                  <a:lnTo>
                    <a:pt x="1874608" y="495249"/>
                  </a:lnTo>
                  <a:lnTo>
                    <a:pt x="1819986" y="472224"/>
                  </a:lnTo>
                  <a:lnTo>
                    <a:pt x="1759064" y="464489"/>
                  </a:lnTo>
                  <a:lnTo>
                    <a:pt x="1717903" y="468033"/>
                  </a:lnTo>
                  <a:lnTo>
                    <a:pt x="1680057" y="478624"/>
                  </a:lnTo>
                  <a:lnTo>
                    <a:pt x="1645615" y="496227"/>
                  </a:lnTo>
                  <a:lnTo>
                    <a:pt x="1614728" y="520763"/>
                  </a:lnTo>
                  <a:lnTo>
                    <a:pt x="1589239" y="550456"/>
                  </a:lnTo>
                  <a:lnTo>
                    <a:pt x="1559953" y="619379"/>
                  </a:lnTo>
                  <a:lnTo>
                    <a:pt x="1556283" y="658380"/>
                  </a:lnTo>
                  <a:lnTo>
                    <a:pt x="1559725" y="697357"/>
                  </a:lnTo>
                  <a:lnTo>
                    <a:pt x="1587131" y="766254"/>
                  </a:lnTo>
                  <a:lnTo>
                    <a:pt x="1639925" y="820508"/>
                  </a:lnTo>
                  <a:lnTo>
                    <a:pt x="1707540" y="848728"/>
                  </a:lnTo>
                  <a:lnTo>
                    <a:pt x="1745996" y="852271"/>
                  </a:lnTo>
                  <a:lnTo>
                    <a:pt x="1778215" y="849922"/>
                  </a:lnTo>
                  <a:lnTo>
                    <a:pt x="1806956" y="842886"/>
                  </a:lnTo>
                  <a:lnTo>
                    <a:pt x="1832152" y="831189"/>
                  </a:lnTo>
                  <a:lnTo>
                    <a:pt x="1853704" y="814882"/>
                  </a:lnTo>
                  <a:lnTo>
                    <a:pt x="1853704" y="832942"/>
                  </a:lnTo>
                  <a:lnTo>
                    <a:pt x="1855241" y="836853"/>
                  </a:lnTo>
                  <a:lnTo>
                    <a:pt x="1861286" y="842886"/>
                  </a:lnTo>
                  <a:lnTo>
                    <a:pt x="1865198" y="844435"/>
                  </a:lnTo>
                  <a:lnTo>
                    <a:pt x="1934260" y="844435"/>
                  </a:lnTo>
                  <a:lnTo>
                    <a:pt x="1938058" y="842924"/>
                  </a:lnTo>
                  <a:lnTo>
                    <a:pt x="1944509" y="836917"/>
                  </a:lnTo>
                  <a:lnTo>
                    <a:pt x="1946160" y="832967"/>
                  </a:lnTo>
                  <a:lnTo>
                    <a:pt x="1946160" y="654075"/>
                  </a:lnTo>
                  <a:lnTo>
                    <a:pt x="1944535" y="650252"/>
                  </a:lnTo>
                  <a:lnTo>
                    <a:pt x="1938121" y="643839"/>
                  </a:lnTo>
                  <a:lnTo>
                    <a:pt x="1934298" y="642200"/>
                  </a:lnTo>
                  <a:lnTo>
                    <a:pt x="1761540" y="642200"/>
                  </a:lnTo>
                  <a:lnTo>
                    <a:pt x="1757730" y="643839"/>
                  </a:lnTo>
                  <a:lnTo>
                    <a:pt x="1751304" y="650252"/>
                  </a:lnTo>
                  <a:lnTo>
                    <a:pt x="1749679" y="654075"/>
                  </a:lnTo>
                  <a:lnTo>
                    <a:pt x="1749679" y="711847"/>
                  </a:lnTo>
                  <a:lnTo>
                    <a:pt x="1751304" y="715657"/>
                  </a:lnTo>
                  <a:lnTo>
                    <a:pt x="1757718" y="722058"/>
                  </a:lnTo>
                  <a:lnTo>
                    <a:pt x="1761528" y="723696"/>
                  </a:lnTo>
                  <a:lnTo>
                    <a:pt x="1844535" y="723696"/>
                  </a:lnTo>
                  <a:lnTo>
                    <a:pt x="1827644" y="739673"/>
                  </a:lnTo>
                  <a:lnTo>
                    <a:pt x="1808238" y="751128"/>
                  </a:lnTo>
                  <a:lnTo>
                    <a:pt x="1786407" y="758024"/>
                  </a:lnTo>
                  <a:lnTo>
                    <a:pt x="1762201" y="760336"/>
                  </a:lnTo>
                  <a:lnTo>
                    <a:pt x="1741119" y="758545"/>
                  </a:lnTo>
                  <a:lnTo>
                    <a:pt x="1704644" y="744334"/>
                  </a:lnTo>
                  <a:lnTo>
                    <a:pt x="1676908" y="716851"/>
                  </a:lnTo>
                  <a:lnTo>
                    <a:pt x="1662582" y="680783"/>
                  </a:lnTo>
                  <a:lnTo>
                    <a:pt x="1660779" y="659955"/>
                  </a:lnTo>
                  <a:lnTo>
                    <a:pt x="1662569" y="639686"/>
                  </a:lnTo>
                  <a:lnTo>
                    <a:pt x="1676793" y="603580"/>
                  </a:lnTo>
                  <a:lnTo>
                    <a:pt x="1704200" y="574840"/>
                  </a:lnTo>
                  <a:lnTo>
                    <a:pt x="1739455" y="559879"/>
                  </a:lnTo>
                  <a:lnTo>
                    <a:pt x="1759585" y="557999"/>
                  </a:lnTo>
                  <a:lnTo>
                    <a:pt x="1786572" y="561162"/>
                  </a:lnTo>
                  <a:lnTo>
                    <a:pt x="1810423" y="570623"/>
                  </a:lnTo>
                  <a:lnTo>
                    <a:pt x="1831047" y="586320"/>
                  </a:lnTo>
                  <a:lnTo>
                    <a:pt x="1848370" y="608215"/>
                  </a:lnTo>
                  <a:lnTo>
                    <a:pt x="1853653" y="617220"/>
                  </a:lnTo>
                  <a:lnTo>
                    <a:pt x="1860537" y="617677"/>
                  </a:lnTo>
                  <a:lnTo>
                    <a:pt x="1942795" y="595541"/>
                  </a:lnTo>
                  <a:lnTo>
                    <a:pt x="1945665" y="593521"/>
                  </a:lnTo>
                  <a:lnTo>
                    <a:pt x="1948675" y="587438"/>
                  </a:lnTo>
                  <a:close/>
                </a:path>
                <a:path w="3769995" h="852805">
                  <a:moveTo>
                    <a:pt x="2199132" y="299339"/>
                  </a:moveTo>
                  <a:lnTo>
                    <a:pt x="2197506" y="295503"/>
                  </a:lnTo>
                  <a:lnTo>
                    <a:pt x="2194293" y="292303"/>
                  </a:lnTo>
                  <a:lnTo>
                    <a:pt x="2191080" y="289090"/>
                  </a:lnTo>
                  <a:lnTo>
                    <a:pt x="2187270" y="287464"/>
                  </a:lnTo>
                  <a:lnTo>
                    <a:pt x="1992147" y="287464"/>
                  </a:lnTo>
                  <a:lnTo>
                    <a:pt x="1992147" y="238810"/>
                  </a:lnTo>
                  <a:lnTo>
                    <a:pt x="2093023" y="238810"/>
                  </a:lnTo>
                  <a:lnTo>
                    <a:pt x="2096922" y="237274"/>
                  </a:lnTo>
                  <a:lnTo>
                    <a:pt x="2102980" y="231203"/>
                  </a:lnTo>
                  <a:lnTo>
                    <a:pt x="2104529" y="227304"/>
                  </a:lnTo>
                  <a:lnTo>
                    <a:pt x="2104529" y="160477"/>
                  </a:lnTo>
                  <a:lnTo>
                    <a:pt x="2102980" y="156565"/>
                  </a:lnTo>
                  <a:lnTo>
                    <a:pt x="2096922" y="150495"/>
                  </a:lnTo>
                  <a:lnTo>
                    <a:pt x="2093010" y="148945"/>
                  </a:lnTo>
                  <a:lnTo>
                    <a:pt x="1992147" y="148945"/>
                  </a:lnTo>
                  <a:lnTo>
                    <a:pt x="1992147" y="100291"/>
                  </a:lnTo>
                  <a:lnTo>
                    <a:pt x="2182037" y="100291"/>
                  </a:lnTo>
                  <a:lnTo>
                    <a:pt x="2193899" y="19304"/>
                  </a:lnTo>
                  <a:lnTo>
                    <a:pt x="2182012" y="7835"/>
                  </a:lnTo>
                  <a:lnTo>
                    <a:pt x="1903742" y="7835"/>
                  </a:lnTo>
                  <a:lnTo>
                    <a:pt x="1899958" y="9347"/>
                  </a:lnTo>
                  <a:lnTo>
                    <a:pt x="1893481" y="15367"/>
                  </a:lnTo>
                  <a:lnTo>
                    <a:pt x="1891842" y="19126"/>
                  </a:lnTo>
                  <a:lnTo>
                    <a:pt x="1891842" y="368465"/>
                  </a:lnTo>
                  <a:lnTo>
                    <a:pt x="1893481" y="372389"/>
                  </a:lnTo>
                  <a:lnTo>
                    <a:pt x="1899945" y="378421"/>
                  </a:lnTo>
                  <a:lnTo>
                    <a:pt x="1903730" y="379933"/>
                  </a:lnTo>
                  <a:lnTo>
                    <a:pt x="2187232" y="379933"/>
                  </a:lnTo>
                  <a:lnTo>
                    <a:pt x="2191029" y="378421"/>
                  </a:lnTo>
                  <a:lnTo>
                    <a:pt x="2197481" y="372389"/>
                  </a:lnTo>
                  <a:lnTo>
                    <a:pt x="2199132" y="368465"/>
                  </a:lnTo>
                  <a:lnTo>
                    <a:pt x="2199132" y="299339"/>
                  </a:lnTo>
                  <a:close/>
                </a:path>
                <a:path w="3769995" h="852805">
                  <a:moveTo>
                    <a:pt x="2285390" y="763828"/>
                  </a:moveTo>
                  <a:lnTo>
                    <a:pt x="2283752" y="760006"/>
                  </a:lnTo>
                  <a:lnTo>
                    <a:pt x="2277351" y="753605"/>
                  </a:lnTo>
                  <a:lnTo>
                    <a:pt x="2273528" y="751967"/>
                  </a:lnTo>
                  <a:lnTo>
                    <a:pt x="2269210" y="751967"/>
                  </a:lnTo>
                  <a:lnTo>
                    <a:pt x="2078393" y="751967"/>
                  </a:lnTo>
                  <a:lnTo>
                    <a:pt x="2078393" y="703313"/>
                  </a:lnTo>
                  <a:lnTo>
                    <a:pt x="2179269" y="703313"/>
                  </a:lnTo>
                  <a:lnTo>
                    <a:pt x="2183180" y="701763"/>
                  </a:lnTo>
                  <a:lnTo>
                    <a:pt x="2189238" y="695718"/>
                  </a:lnTo>
                  <a:lnTo>
                    <a:pt x="2190788" y="691819"/>
                  </a:lnTo>
                  <a:lnTo>
                    <a:pt x="2190788" y="624967"/>
                  </a:lnTo>
                  <a:lnTo>
                    <a:pt x="2189238" y="621068"/>
                  </a:lnTo>
                  <a:lnTo>
                    <a:pt x="2183168" y="614997"/>
                  </a:lnTo>
                  <a:lnTo>
                    <a:pt x="2179269" y="613460"/>
                  </a:lnTo>
                  <a:lnTo>
                    <a:pt x="2078393" y="613460"/>
                  </a:lnTo>
                  <a:lnTo>
                    <a:pt x="2078393" y="564794"/>
                  </a:lnTo>
                  <a:lnTo>
                    <a:pt x="2268296" y="564794"/>
                  </a:lnTo>
                  <a:lnTo>
                    <a:pt x="2280158" y="483806"/>
                  </a:lnTo>
                  <a:lnTo>
                    <a:pt x="2268258" y="472338"/>
                  </a:lnTo>
                  <a:lnTo>
                    <a:pt x="1990001" y="472338"/>
                  </a:lnTo>
                  <a:lnTo>
                    <a:pt x="1986203" y="473849"/>
                  </a:lnTo>
                  <a:lnTo>
                    <a:pt x="1979739" y="479869"/>
                  </a:lnTo>
                  <a:lnTo>
                    <a:pt x="1978088" y="483628"/>
                  </a:lnTo>
                  <a:lnTo>
                    <a:pt x="1978088" y="832967"/>
                  </a:lnTo>
                  <a:lnTo>
                    <a:pt x="1979739" y="836917"/>
                  </a:lnTo>
                  <a:lnTo>
                    <a:pt x="1986191" y="842924"/>
                  </a:lnTo>
                  <a:lnTo>
                    <a:pt x="1989988" y="844435"/>
                  </a:lnTo>
                  <a:lnTo>
                    <a:pt x="2273490" y="844435"/>
                  </a:lnTo>
                  <a:lnTo>
                    <a:pt x="2277275" y="842924"/>
                  </a:lnTo>
                  <a:lnTo>
                    <a:pt x="2283726" y="836917"/>
                  </a:lnTo>
                  <a:lnTo>
                    <a:pt x="2285390" y="832967"/>
                  </a:lnTo>
                  <a:lnTo>
                    <a:pt x="2285390" y="763828"/>
                  </a:lnTo>
                  <a:close/>
                </a:path>
                <a:path w="3769995" h="852805">
                  <a:moveTo>
                    <a:pt x="2722880" y="483628"/>
                  </a:moveTo>
                  <a:lnTo>
                    <a:pt x="2721216" y="479869"/>
                  </a:lnTo>
                  <a:lnTo>
                    <a:pt x="2714764" y="473849"/>
                  </a:lnTo>
                  <a:lnTo>
                    <a:pt x="2710967" y="472338"/>
                  </a:lnTo>
                  <a:lnTo>
                    <a:pt x="2706687" y="472338"/>
                  </a:lnTo>
                  <a:lnTo>
                    <a:pt x="2587726" y="472338"/>
                  </a:lnTo>
                  <a:lnTo>
                    <a:pt x="2580398" y="476973"/>
                  </a:lnTo>
                  <a:lnTo>
                    <a:pt x="2516975" y="629361"/>
                  </a:lnTo>
                  <a:lnTo>
                    <a:pt x="2454046" y="476973"/>
                  </a:lnTo>
                  <a:lnTo>
                    <a:pt x="2446718" y="472338"/>
                  </a:lnTo>
                  <a:lnTo>
                    <a:pt x="2320861" y="472338"/>
                  </a:lnTo>
                  <a:lnTo>
                    <a:pt x="2317064" y="473849"/>
                  </a:lnTo>
                  <a:lnTo>
                    <a:pt x="2310600" y="479869"/>
                  </a:lnTo>
                  <a:lnTo>
                    <a:pt x="2308949" y="483628"/>
                  </a:lnTo>
                  <a:lnTo>
                    <a:pt x="2308949" y="833069"/>
                  </a:lnTo>
                  <a:lnTo>
                    <a:pt x="2310371" y="836777"/>
                  </a:lnTo>
                  <a:lnTo>
                    <a:pt x="2316035" y="842873"/>
                  </a:lnTo>
                  <a:lnTo>
                    <a:pt x="2319883" y="844435"/>
                  </a:lnTo>
                  <a:lnTo>
                    <a:pt x="2397264" y="844435"/>
                  </a:lnTo>
                  <a:lnTo>
                    <a:pt x="2401112" y="842873"/>
                  </a:lnTo>
                  <a:lnTo>
                    <a:pt x="2406789" y="836764"/>
                  </a:lnTo>
                  <a:lnTo>
                    <a:pt x="2408212" y="833069"/>
                  </a:lnTo>
                  <a:lnTo>
                    <a:pt x="2408212" y="610463"/>
                  </a:lnTo>
                  <a:lnTo>
                    <a:pt x="2469146" y="748957"/>
                  </a:lnTo>
                  <a:lnTo>
                    <a:pt x="2472702" y="755218"/>
                  </a:lnTo>
                  <a:lnTo>
                    <a:pt x="2477478" y="759739"/>
                  </a:lnTo>
                  <a:lnTo>
                    <a:pt x="2483358" y="762495"/>
                  </a:lnTo>
                  <a:lnTo>
                    <a:pt x="2490305" y="763422"/>
                  </a:lnTo>
                  <a:lnTo>
                    <a:pt x="2541524" y="763422"/>
                  </a:lnTo>
                  <a:lnTo>
                    <a:pt x="2623604" y="610463"/>
                  </a:lnTo>
                  <a:lnTo>
                    <a:pt x="2623604" y="833069"/>
                  </a:lnTo>
                  <a:lnTo>
                    <a:pt x="2625026" y="836777"/>
                  </a:lnTo>
                  <a:lnTo>
                    <a:pt x="2630690" y="842873"/>
                  </a:lnTo>
                  <a:lnTo>
                    <a:pt x="2634551" y="844435"/>
                  </a:lnTo>
                  <a:lnTo>
                    <a:pt x="2711932" y="844435"/>
                  </a:lnTo>
                  <a:lnTo>
                    <a:pt x="2715768" y="842873"/>
                  </a:lnTo>
                  <a:lnTo>
                    <a:pt x="2721457" y="836764"/>
                  </a:lnTo>
                  <a:lnTo>
                    <a:pt x="2722880" y="833069"/>
                  </a:lnTo>
                  <a:lnTo>
                    <a:pt x="2722880" y="483628"/>
                  </a:lnTo>
                  <a:close/>
                </a:path>
                <a:path w="3769995" h="852805">
                  <a:moveTo>
                    <a:pt x="3068358" y="763828"/>
                  </a:moveTo>
                  <a:lnTo>
                    <a:pt x="3066732" y="760006"/>
                  </a:lnTo>
                  <a:lnTo>
                    <a:pt x="3060319" y="753605"/>
                  </a:lnTo>
                  <a:lnTo>
                    <a:pt x="3056509" y="751967"/>
                  </a:lnTo>
                  <a:lnTo>
                    <a:pt x="3052178" y="751967"/>
                  </a:lnTo>
                  <a:lnTo>
                    <a:pt x="2861373" y="751967"/>
                  </a:lnTo>
                  <a:lnTo>
                    <a:pt x="2861373" y="703313"/>
                  </a:lnTo>
                  <a:lnTo>
                    <a:pt x="2962249" y="703313"/>
                  </a:lnTo>
                  <a:lnTo>
                    <a:pt x="2966161" y="701763"/>
                  </a:lnTo>
                  <a:lnTo>
                    <a:pt x="2972206" y="695718"/>
                  </a:lnTo>
                  <a:lnTo>
                    <a:pt x="2973755" y="691819"/>
                  </a:lnTo>
                  <a:lnTo>
                    <a:pt x="2973755" y="624967"/>
                  </a:lnTo>
                  <a:lnTo>
                    <a:pt x="2972206" y="621068"/>
                  </a:lnTo>
                  <a:lnTo>
                    <a:pt x="2966148" y="614997"/>
                  </a:lnTo>
                  <a:lnTo>
                    <a:pt x="2962237" y="613460"/>
                  </a:lnTo>
                  <a:lnTo>
                    <a:pt x="2861373" y="613460"/>
                  </a:lnTo>
                  <a:lnTo>
                    <a:pt x="2861373" y="564794"/>
                  </a:lnTo>
                  <a:lnTo>
                    <a:pt x="3051264" y="564794"/>
                  </a:lnTo>
                  <a:lnTo>
                    <a:pt x="3063125" y="483806"/>
                  </a:lnTo>
                  <a:lnTo>
                    <a:pt x="3051225" y="472338"/>
                  </a:lnTo>
                  <a:lnTo>
                    <a:pt x="2772968" y="472338"/>
                  </a:lnTo>
                  <a:lnTo>
                    <a:pt x="2769171" y="473849"/>
                  </a:lnTo>
                  <a:lnTo>
                    <a:pt x="2762720" y="479869"/>
                  </a:lnTo>
                  <a:lnTo>
                    <a:pt x="2761056" y="483628"/>
                  </a:lnTo>
                  <a:lnTo>
                    <a:pt x="2761056" y="832967"/>
                  </a:lnTo>
                  <a:lnTo>
                    <a:pt x="2762720" y="836917"/>
                  </a:lnTo>
                  <a:lnTo>
                    <a:pt x="2769171" y="842924"/>
                  </a:lnTo>
                  <a:lnTo>
                    <a:pt x="2772956" y="844435"/>
                  </a:lnTo>
                  <a:lnTo>
                    <a:pt x="3056458" y="844435"/>
                  </a:lnTo>
                  <a:lnTo>
                    <a:pt x="3060242" y="842924"/>
                  </a:lnTo>
                  <a:lnTo>
                    <a:pt x="3066707" y="836917"/>
                  </a:lnTo>
                  <a:lnTo>
                    <a:pt x="3068358" y="832967"/>
                  </a:lnTo>
                  <a:lnTo>
                    <a:pt x="3068358" y="763828"/>
                  </a:lnTo>
                  <a:close/>
                </a:path>
                <a:path w="3769995" h="852805">
                  <a:moveTo>
                    <a:pt x="3429533" y="483628"/>
                  </a:moveTo>
                  <a:lnTo>
                    <a:pt x="3427869" y="479869"/>
                  </a:lnTo>
                  <a:lnTo>
                    <a:pt x="3421418" y="473849"/>
                  </a:lnTo>
                  <a:lnTo>
                    <a:pt x="3417633" y="472338"/>
                  </a:lnTo>
                  <a:lnTo>
                    <a:pt x="3413353" y="472338"/>
                  </a:lnTo>
                  <a:lnTo>
                    <a:pt x="3340557" y="472338"/>
                  </a:lnTo>
                  <a:lnTo>
                    <a:pt x="3336823" y="473875"/>
                  </a:lnTo>
                  <a:lnTo>
                    <a:pt x="3330752" y="479933"/>
                  </a:lnTo>
                  <a:lnTo>
                    <a:pt x="3329228" y="483666"/>
                  </a:lnTo>
                  <a:lnTo>
                    <a:pt x="3329228" y="672668"/>
                  </a:lnTo>
                  <a:lnTo>
                    <a:pt x="3217456" y="484390"/>
                  </a:lnTo>
                  <a:lnTo>
                    <a:pt x="3213036" y="476389"/>
                  </a:lnTo>
                  <a:lnTo>
                    <a:pt x="3206153" y="472338"/>
                  </a:lnTo>
                  <a:lnTo>
                    <a:pt x="3103829" y="472338"/>
                  </a:lnTo>
                  <a:lnTo>
                    <a:pt x="3100044" y="473849"/>
                  </a:lnTo>
                  <a:lnTo>
                    <a:pt x="3093580" y="479869"/>
                  </a:lnTo>
                  <a:lnTo>
                    <a:pt x="3091916" y="483628"/>
                  </a:lnTo>
                  <a:lnTo>
                    <a:pt x="3091916" y="833107"/>
                  </a:lnTo>
                  <a:lnTo>
                    <a:pt x="3093453" y="836841"/>
                  </a:lnTo>
                  <a:lnTo>
                    <a:pt x="3099524" y="842886"/>
                  </a:lnTo>
                  <a:lnTo>
                    <a:pt x="3103422" y="844435"/>
                  </a:lnTo>
                  <a:lnTo>
                    <a:pt x="3181286" y="844435"/>
                  </a:lnTo>
                  <a:lnTo>
                    <a:pt x="3185122" y="842873"/>
                  </a:lnTo>
                  <a:lnTo>
                    <a:pt x="3190811" y="836764"/>
                  </a:lnTo>
                  <a:lnTo>
                    <a:pt x="3192234" y="833069"/>
                  </a:lnTo>
                  <a:lnTo>
                    <a:pt x="3192234" y="635063"/>
                  </a:lnTo>
                  <a:lnTo>
                    <a:pt x="3309810" y="829868"/>
                  </a:lnTo>
                  <a:lnTo>
                    <a:pt x="3314954" y="836218"/>
                  </a:lnTo>
                  <a:lnTo>
                    <a:pt x="3321659" y="840778"/>
                  </a:lnTo>
                  <a:lnTo>
                    <a:pt x="3329902" y="843521"/>
                  </a:lnTo>
                  <a:lnTo>
                    <a:pt x="3339655" y="844435"/>
                  </a:lnTo>
                  <a:lnTo>
                    <a:pt x="3417646" y="844435"/>
                  </a:lnTo>
                  <a:lnTo>
                    <a:pt x="3421430" y="842924"/>
                  </a:lnTo>
                  <a:lnTo>
                    <a:pt x="3427869" y="836917"/>
                  </a:lnTo>
                  <a:lnTo>
                    <a:pt x="3429533" y="833158"/>
                  </a:lnTo>
                  <a:lnTo>
                    <a:pt x="3429533" y="483628"/>
                  </a:lnTo>
                  <a:close/>
                </a:path>
                <a:path w="3769995" h="852805">
                  <a:moveTo>
                    <a:pt x="3769804" y="483806"/>
                  </a:moveTo>
                  <a:lnTo>
                    <a:pt x="3768153" y="479869"/>
                  </a:lnTo>
                  <a:lnTo>
                    <a:pt x="3764902" y="476834"/>
                  </a:lnTo>
                  <a:lnTo>
                    <a:pt x="3761689" y="473849"/>
                  </a:lnTo>
                  <a:lnTo>
                    <a:pt x="3757904" y="472338"/>
                  </a:lnTo>
                  <a:lnTo>
                    <a:pt x="3460826" y="472338"/>
                  </a:lnTo>
                  <a:lnTo>
                    <a:pt x="3457041" y="473849"/>
                  </a:lnTo>
                  <a:lnTo>
                    <a:pt x="3450577" y="479869"/>
                  </a:lnTo>
                  <a:lnTo>
                    <a:pt x="3448926" y="483806"/>
                  </a:lnTo>
                  <a:lnTo>
                    <a:pt x="3448926" y="552945"/>
                  </a:lnTo>
                  <a:lnTo>
                    <a:pt x="3450552" y="556755"/>
                  </a:lnTo>
                  <a:lnTo>
                    <a:pt x="3456978" y="563168"/>
                  </a:lnTo>
                  <a:lnTo>
                    <a:pt x="3460788" y="564794"/>
                  </a:lnTo>
                  <a:lnTo>
                    <a:pt x="3557651" y="564794"/>
                  </a:lnTo>
                  <a:lnTo>
                    <a:pt x="3557651" y="832980"/>
                  </a:lnTo>
                  <a:lnTo>
                    <a:pt x="3559302" y="836917"/>
                  </a:lnTo>
                  <a:lnTo>
                    <a:pt x="3565741" y="842924"/>
                  </a:lnTo>
                  <a:lnTo>
                    <a:pt x="3569538" y="844435"/>
                  </a:lnTo>
                  <a:lnTo>
                    <a:pt x="3649205" y="844435"/>
                  </a:lnTo>
                  <a:lnTo>
                    <a:pt x="3652990" y="842924"/>
                  </a:lnTo>
                  <a:lnTo>
                    <a:pt x="3659428" y="836917"/>
                  </a:lnTo>
                  <a:lnTo>
                    <a:pt x="3661079" y="832980"/>
                  </a:lnTo>
                  <a:lnTo>
                    <a:pt x="3661079" y="564794"/>
                  </a:lnTo>
                  <a:lnTo>
                    <a:pt x="3757942" y="564794"/>
                  </a:lnTo>
                  <a:lnTo>
                    <a:pt x="3761765" y="563168"/>
                  </a:lnTo>
                  <a:lnTo>
                    <a:pt x="3768179" y="556755"/>
                  </a:lnTo>
                  <a:lnTo>
                    <a:pt x="3769804" y="552945"/>
                  </a:lnTo>
                  <a:lnTo>
                    <a:pt x="3769804" y="4838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1306997" y="3788155"/>
            <a:ext cx="659892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Sample</a:t>
            </a:r>
            <a:r>
              <a:rPr dirty="0" sz="3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dirty="0" sz="3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r>
              <a:rPr dirty="0" sz="3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r>
              <a:rPr dirty="0" sz="3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(if</a:t>
            </a:r>
            <a:r>
              <a:rPr dirty="0" sz="3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needed)</a:t>
            </a:r>
            <a:endParaRPr sz="3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/>
              <a:t>SMWorld.com</a:t>
            </a:r>
            <a:r>
              <a:rPr dirty="0" spc="495"/>
              <a:t> </a:t>
            </a:r>
            <a:r>
              <a:rPr dirty="0">
                <a:latin typeface="Arial"/>
                <a:cs typeface="Arial"/>
              </a:rPr>
              <a:t>|</a:t>
            </a:r>
            <a:r>
              <a:rPr dirty="0" spc="125">
                <a:latin typeface="Arial"/>
                <a:cs typeface="Arial"/>
              </a:rPr>
              <a:t>  </a:t>
            </a:r>
            <a:r>
              <a:rPr dirty="0" spc="-10"/>
              <a:t>#SMWorld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Headline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/>
              <a:t>SMWorld.com</a:t>
            </a:r>
            <a:r>
              <a:rPr dirty="0" spc="495"/>
              <a:t> </a:t>
            </a:r>
            <a:r>
              <a:rPr dirty="0">
                <a:latin typeface="Arial"/>
                <a:cs typeface="Arial"/>
              </a:rPr>
              <a:t>|</a:t>
            </a:r>
            <a:r>
              <a:rPr dirty="0" spc="125">
                <a:latin typeface="Arial"/>
                <a:cs typeface="Arial"/>
              </a:rPr>
              <a:t>  </a:t>
            </a:r>
            <a:r>
              <a:rPr dirty="0" spc="-10"/>
              <a:t>#SMWorld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35779" y="909715"/>
            <a:ext cx="7265034" cy="3081020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2000" b="1">
                <a:solidFill>
                  <a:srgbClr val="2B398C"/>
                </a:solidFill>
                <a:latin typeface="Arial"/>
                <a:cs typeface="Arial"/>
              </a:rPr>
              <a:t>Short</a:t>
            </a:r>
            <a:r>
              <a:rPr dirty="0" sz="2000" spc="-60" b="1">
                <a:solidFill>
                  <a:srgbClr val="2B398C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2B398C"/>
                </a:solidFill>
                <a:latin typeface="Arial"/>
                <a:cs typeface="Arial"/>
              </a:rPr>
              <a:t>and</a:t>
            </a:r>
            <a:r>
              <a:rPr dirty="0" sz="2000" spc="-50" b="1">
                <a:solidFill>
                  <a:srgbClr val="2B398C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2B398C"/>
                </a:solidFill>
                <a:latin typeface="Arial"/>
                <a:cs typeface="Arial"/>
              </a:rPr>
              <a:t>on-</a:t>
            </a:r>
            <a:r>
              <a:rPr dirty="0" sz="2000" b="1">
                <a:solidFill>
                  <a:srgbClr val="2B398C"/>
                </a:solidFill>
                <a:latin typeface="Arial"/>
                <a:cs typeface="Arial"/>
              </a:rPr>
              <a:t>point</a:t>
            </a:r>
            <a:r>
              <a:rPr dirty="0" sz="2000" spc="-55" b="1">
                <a:solidFill>
                  <a:srgbClr val="2B398C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2B398C"/>
                </a:solidFill>
                <a:latin typeface="Arial"/>
                <a:cs typeface="Arial"/>
              </a:rPr>
              <a:t>headlines</a:t>
            </a:r>
            <a:r>
              <a:rPr dirty="0" sz="2000" spc="-55" b="1">
                <a:solidFill>
                  <a:srgbClr val="2B398C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2B398C"/>
                </a:solidFill>
                <a:latin typeface="Arial"/>
                <a:cs typeface="Arial"/>
              </a:rPr>
              <a:t>are</a:t>
            </a:r>
            <a:r>
              <a:rPr dirty="0" sz="2000" spc="-55" b="1">
                <a:solidFill>
                  <a:srgbClr val="2B398C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2B398C"/>
                </a:solidFill>
                <a:latin typeface="Arial"/>
                <a:cs typeface="Arial"/>
              </a:rPr>
              <a:t>the</a:t>
            </a:r>
            <a:r>
              <a:rPr dirty="0" sz="2000" spc="-55" b="1">
                <a:solidFill>
                  <a:srgbClr val="2B398C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2B398C"/>
                </a:solidFill>
                <a:latin typeface="Arial"/>
                <a:cs typeface="Arial"/>
              </a:rPr>
              <a:t>best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080"/>
              </a:spcBef>
            </a:pPr>
            <a:r>
              <a:rPr dirty="0" sz="1800">
                <a:latin typeface="Arial"/>
                <a:cs typeface="Arial"/>
              </a:rPr>
              <a:t>Lorem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ipsum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dolor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amet,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consectetur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adipiscing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elit,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eiusmod </a:t>
            </a:r>
            <a:r>
              <a:rPr dirty="0" sz="1800">
                <a:latin typeface="Arial"/>
                <a:cs typeface="Arial"/>
              </a:rPr>
              <a:t>tempor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incididunt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labore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dolore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magna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aliqua.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20"/>
              </a:spcBef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4D4D4F"/>
                </a:solidFill>
                <a:latin typeface="Arial"/>
                <a:cs typeface="Arial"/>
              </a:rPr>
              <a:t>Bullet</a:t>
            </a:r>
            <a:r>
              <a:rPr dirty="0" sz="1800" spc="-25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D4D4F"/>
                </a:solidFill>
                <a:latin typeface="Arial"/>
                <a:cs typeface="Arial"/>
              </a:rPr>
              <a:t>Point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40"/>
              </a:spcBef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4D4D4F"/>
                </a:solidFill>
                <a:latin typeface="Arial"/>
                <a:cs typeface="Arial"/>
              </a:rPr>
              <a:t>Bullet</a:t>
            </a:r>
            <a:r>
              <a:rPr dirty="0" sz="1800" spc="-25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D4D4F"/>
                </a:solidFill>
                <a:latin typeface="Arial"/>
                <a:cs typeface="Arial"/>
              </a:rPr>
              <a:t>Point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15A22"/>
                </a:solidFill>
                <a:latin typeface="Arial"/>
                <a:cs typeface="Arial"/>
              </a:rPr>
              <a:t>Another</a:t>
            </a:r>
            <a:r>
              <a:rPr dirty="0" sz="2000" spc="-65" b="1">
                <a:solidFill>
                  <a:srgbClr val="F15A22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15A22"/>
                </a:solidFill>
                <a:latin typeface="Arial"/>
                <a:cs typeface="Arial"/>
              </a:rPr>
              <a:t>subhead</a:t>
            </a:r>
            <a:r>
              <a:rPr dirty="0" sz="2000" spc="-60" b="1">
                <a:solidFill>
                  <a:srgbClr val="F15A22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15A22"/>
                </a:solidFill>
                <a:latin typeface="Arial"/>
                <a:cs typeface="Arial"/>
              </a:rPr>
              <a:t>for</a:t>
            </a:r>
            <a:r>
              <a:rPr dirty="0" sz="2000" spc="-65" b="1">
                <a:solidFill>
                  <a:srgbClr val="F15A22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15A22"/>
                </a:solidFill>
                <a:latin typeface="Arial"/>
                <a:cs typeface="Arial"/>
              </a:rPr>
              <a:t>this</a:t>
            </a:r>
            <a:r>
              <a:rPr dirty="0" sz="2000" spc="-60" b="1">
                <a:solidFill>
                  <a:srgbClr val="F15A22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15A22"/>
                </a:solidFill>
                <a:latin typeface="Arial"/>
                <a:cs typeface="Arial"/>
              </a:rPr>
              <a:t>page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1920"/>
              </a:lnSpc>
              <a:spcBef>
                <a:spcPts val="1065"/>
              </a:spcBef>
            </a:pPr>
            <a:r>
              <a:rPr dirty="0" sz="1800">
                <a:latin typeface="Arial"/>
                <a:cs typeface="Arial"/>
              </a:rPr>
              <a:t>Lorem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ipsum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dolor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amet,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consectetur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adipiscing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elit,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eiusmod </a:t>
            </a:r>
            <a:r>
              <a:rPr dirty="0" sz="1800">
                <a:latin typeface="Arial"/>
                <a:cs typeface="Arial"/>
              </a:rPr>
              <a:t>tempor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incididunt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labore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dolore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magna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aliqua.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267107" y="2860420"/>
            <a:ext cx="3601720" cy="1027430"/>
          </a:xfrm>
          <a:prstGeom prst="rect">
            <a:avLst/>
          </a:prstGeom>
        </p:spPr>
        <p:txBody>
          <a:bodyPr wrap="square" lIns="0" tIns="208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dirty="0" sz="3000">
                <a:solidFill>
                  <a:srgbClr val="0F2F41"/>
                </a:solidFill>
                <a:latin typeface="Arial"/>
                <a:cs typeface="Arial"/>
              </a:rPr>
              <a:t>Firstname,</a:t>
            </a:r>
            <a:r>
              <a:rPr dirty="0" sz="3000" spc="-114">
                <a:solidFill>
                  <a:srgbClr val="0F2F41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F2F41"/>
                </a:solidFill>
                <a:latin typeface="Arial"/>
                <a:cs typeface="Arial"/>
              </a:rPr>
              <a:t>Lastname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600" b="1">
                <a:solidFill>
                  <a:srgbClr val="0F2F41"/>
                </a:solidFill>
                <a:latin typeface="Arial"/>
                <a:cs typeface="Arial"/>
              </a:rPr>
              <a:t>Title,</a:t>
            </a:r>
            <a:r>
              <a:rPr dirty="0" sz="1600" spc="-55" b="1">
                <a:solidFill>
                  <a:srgbClr val="0F2F41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F2F41"/>
                </a:solidFill>
                <a:latin typeface="Arial"/>
                <a:cs typeface="Arial"/>
              </a:rPr>
              <a:t>Company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Session</a:t>
            </a:r>
            <a:r>
              <a:rPr dirty="0" spc="-65"/>
              <a:t> </a:t>
            </a:r>
            <a:r>
              <a:rPr dirty="0" spc="-20"/>
              <a:t>Title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381000" y="1679111"/>
            <a:ext cx="3488054" cy="3500120"/>
          </a:xfrm>
          <a:custGeom>
            <a:avLst/>
            <a:gdLst/>
            <a:ahLst/>
            <a:cxnLst/>
            <a:rect l="l" t="t" r="r" b="b"/>
            <a:pathLst>
              <a:path w="3488054" h="3500120">
                <a:moveTo>
                  <a:pt x="1743807" y="0"/>
                </a:moveTo>
                <a:lnTo>
                  <a:pt x="1695808" y="650"/>
                </a:lnTo>
                <a:lnTo>
                  <a:pt x="1648129" y="2589"/>
                </a:lnTo>
                <a:lnTo>
                  <a:pt x="1600788" y="5800"/>
                </a:lnTo>
                <a:lnTo>
                  <a:pt x="1553800" y="10268"/>
                </a:lnTo>
                <a:lnTo>
                  <a:pt x="1507183" y="15974"/>
                </a:lnTo>
                <a:lnTo>
                  <a:pt x="1460953" y="22903"/>
                </a:lnTo>
                <a:lnTo>
                  <a:pt x="1415126" y="31037"/>
                </a:lnTo>
                <a:lnTo>
                  <a:pt x="1369720" y="40360"/>
                </a:lnTo>
                <a:lnTo>
                  <a:pt x="1324750" y="50856"/>
                </a:lnTo>
                <a:lnTo>
                  <a:pt x="1280234" y="62507"/>
                </a:lnTo>
                <a:lnTo>
                  <a:pt x="1236188" y="75297"/>
                </a:lnTo>
                <a:lnTo>
                  <a:pt x="1192629" y="89210"/>
                </a:lnTo>
                <a:lnTo>
                  <a:pt x="1149573" y="104228"/>
                </a:lnTo>
                <a:lnTo>
                  <a:pt x="1107038" y="120335"/>
                </a:lnTo>
                <a:lnTo>
                  <a:pt x="1065039" y="137514"/>
                </a:lnTo>
                <a:lnTo>
                  <a:pt x="1023593" y="155749"/>
                </a:lnTo>
                <a:lnTo>
                  <a:pt x="982717" y="175023"/>
                </a:lnTo>
                <a:lnTo>
                  <a:pt x="942427" y="195319"/>
                </a:lnTo>
                <a:lnTo>
                  <a:pt x="902741" y="216620"/>
                </a:lnTo>
                <a:lnTo>
                  <a:pt x="863674" y="238911"/>
                </a:lnTo>
                <a:lnTo>
                  <a:pt x="825244" y="262173"/>
                </a:lnTo>
                <a:lnTo>
                  <a:pt x="787466" y="286391"/>
                </a:lnTo>
                <a:lnTo>
                  <a:pt x="750359" y="311548"/>
                </a:lnTo>
                <a:lnTo>
                  <a:pt x="713937" y="337626"/>
                </a:lnTo>
                <a:lnTo>
                  <a:pt x="678218" y="364611"/>
                </a:lnTo>
                <a:lnTo>
                  <a:pt x="643219" y="392484"/>
                </a:lnTo>
                <a:lnTo>
                  <a:pt x="608956" y="421229"/>
                </a:lnTo>
                <a:lnTo>
                  <a:pt x="575445" y="450829"/>
                </a:lnTo>
                <a:lnTo>
                  <a:pt x="542704" y="481269"/>
                </a:lnTo>
                <a:lnTo>
                  <a:pt x="510749" y="512530"/>
                </a:lnTo>
                <a:lnTo>
                  <a:pt x="479596" y="544597"/>
                </a:lnTo>
                <a:lnTo>
                  <a:pt x="449263" y="577452"/>
                </a:lnTo>
                <a:lnTo>
                  <a:pt x="419765" y="611079"/>
                </a:lnTo>
                <a:lnTo>
                  <a:pt x="391120" y="645462"/>
                </a:lnTo>
                <a:lnTo>
                  <a:pt x="363344" y="680583"/>
                </a:lnTo>
                <a:lnTo>
                  <a:pt x="336453" y="716427"/>
                </a:lnTo>
                <a:lnTo>
                  <a:pt x="310465" y="752975"/>
                </a:lnTo>
                <a:lnTo>
                  <a:pt x="285396" y="790212"/>
                </a:lnTo>
                <a:lnTo>
                  <a:pt x="261262" y="828121"/>
                </a:lnTo>
                <a:lnTo>
                  <a:pt x="238080" y="866686"/>
                </a:lnTo>
                <a:lnTo>
                  <a:pt x="215868" y="905889"/>
                </a:lnTo>
                <a:lnTo>
                  <a:pt x="194640" y="945713"/>
                </a:lnTo>
                <a:lnTo>
                  <a:pt x="174415" y="986143"/>
                </a:lnTo>
                <a:lnTo>
                  <a:pt x="155208" y="1027162"/>
                </a:lnTo>
                <a:lnTo>
                  <a:pt x="137037" y="1068752"/>
                </a:lnTo>
                <a:lnTo>
                  <a:pt x="119917" y="1110898"/>
                </a:lnTo>
                <a:lnTo>
                  <a:pt x="103866" y="1153582"/>
                </a:lnTo>
                <a:lnTo>
                  <a:pt x="88900" y="1196788"/>
                </a:lnTo>
                <a:lnTo>
                  <a:pt x="75036" y="1240499"/>
                </a:lnTo>
                <a:lnTo>
                  <a:pt x="62290" y="1284698"/>
                </a:lnTo>
                <a:lnTo>
                  <a:pt x="50679" y="1329369"/>
                </a:lnTo>
                <a:lnTo>
                  <a:pt x="40220" y="1374496"/>
                </a:lnTo>
                <a:lnTo>
                  <a:pt x="30929" y="1420061"/>
                </a:lnTo>
                <a:lnTo>
                  <a:pt x="22823" y="1466047"/>
                </a:lnTo>
                <a:lnTo>
                  <a:pt x="15918" y="1512438"/>
                </a:lnTo>
                <a:lnTo>
                  <a:pt x="10232" y="1559218"/>
                </a:lnTo>
                <a:lnTo>
                  <a:pt x="5780" y="1606370"/>
                </a:lnTo>
                <a:lnTo>
                  <a:pt x="2580" y="1653877"/>
                </a:lnTo>
                <a:lnTo>
                  <a:pt x="647" y="1701721"/>
                </a:lnTo>
                <a:lnTo>
                  <a:pt x="0" y="1749888"/>
                </a:lnTo>
                <a:lnTo>
                  <a:pt x="647" y="1798055"/>
                </a:lnTo>
                <a:lnTo>
                  <a:pt x="2580" y="1845899"/>
                </a:lnTo>
                <a:lnTo>
                  <a:pt x="5780" y="1893406"/>
                </a:lnTo>
                <a:lnTo>
                  <a:pt x="10232" y="1940558"/>
                </a:lnTo>
                <a:lnTo>
                  <a:pt x="15918" y="1987337"/>
                </a:lnTo>
                <a:lnTo>
                  <a:pt x="22823" y="2033729"/>
                </a:lnTo>
                <a:lnTo>
                  <a:pt x="30929" y="2079715"/>
                </a:lnTo>
                <a:lnTo>
                  <a:pt x="40220" y="2125280"/>
                </a:lnTo>
                <a:lnTo>
                  <a:pt x="50679" y="2170406"/>
                </a:lnTo>
                <a:lnTo>
                  <a:pt x="62290" y="2215077"/>
                </a:lnTo>
                <a:lnTo>
                  <a:pt x="75036" y="2259277"/>
                </a:lnTo>
                <a:lnTo>
                  <a:pt x="88900" y="2302988"/>
                </a:lnTo>
                <a:lnTo>
                  <a:pt x="103866" y="2346194"/>
                </a:lnTo>
                <a:lnTo>
                  <a:pt x="119917" y="2388878"/>
                </a:lnTo>
                <a:lnTo>
                  <a:pt x="137037" y="2431023"/>
                </a:lnTo>
                <a:lnTo>
                  <a:pt x="155208" y="2472614"/>
                </a:lnTo>
                <a:lnTo>
                  <a:pt x="174415" y="2513632"/>
                </a:lnTo>
                <a:lnTo>
                  <a:pt x="194640" y="2554062"/>
                </a:lnTo>
                <a:lnTo>
                  <a:pt x="215868" y="2593887"/>
                </a:lnTo>
                <a:lnTo>
                  <a:pt x="238080" y="2633090"/>
                </a:lnTo>
                <a:lnTo>
                  <a:pt x="261262" y="2671654"/>
                </a:lnTo>
                <a:lnTo>
                  <a:pt x="285396" y="2709563"/>
                </a:lnTo>
                <a:lnTo>
                  <a:pt x="310465" y="2746800"/>
                </a:lnTo>
                <a:lnTo>
                  <a:pt x="336453" y="2783349"/>
                </a:lnTo>
                <a:lnTo>
                  <a:pt x="363344" y="2819192"/>
                </a:lnTo>
                <a:lnTo>
                  <a:pt x="391120" y="2854314"/>
                </a:lnTo>
                <a:lnTo>
                  <a:pt x="419765" y="2888696"/>
                </a:lnTo>
                <a:lnTo>
                  <a:pt x="449263" y="2922324"/>
                </a:lnTo>
                <a:lnTo>
                  <a:pt x="479596" y="2955179"/>
                </a:lnTo>
                <a:lnTo>
                  <a:pt x="510749" y="2987246"/>
                </a:lnTo>
                <a:lnTo>
                  <a:pt x="542704" y="3018507"/>
                </a:lnTo>
                <a:lnTo>
                  <a:pt x="575445" y="3048946"/>
                </a:lnTo>
                <a:lnTo>
                  <a:pt x="608956" y="3078547"/>
                </a:lnTo>
                <a:lnTo>
                  <a:pt x="643219" y="3107292"/>
                </a:lnTo>
                <a:lnTo>
                  <a:pt x="678218" y="3135165"/>
                </a:lnTo>
                <a:lnTo>
                  <a:pt x="713937" y="3162149"/>
                </a:lnTo>
                <a:lnTo>
                  <a:pt x="750359" y="3188228"/>
                </a:lnTo>
                <a:lnTo>
                  <a:pt x="787466" y="3213385"/>
                </a:lnTo>
                <a:lnTo>
                  <a:pt x="825244" y="3237603"/>
                </a:lnTo>
                <a:lnTo>
                  <a:pt x="863674" y="3260865"/>
                </a:lnTo>
                <a:lnTo>
                  <a:pt x="902741" y="3283156"/>
                </a:lnTo>
                <a:lnTo>
                  <a:pt x="942427" y="3304457"/>
                </a:lnTo>
                <a:lnTo>
                  <a:pt x="982717" y="3324753"/>
                </a:lnTo>
                <a:lnTo>
                  <a:pt x="1023593" y="3344027"/>
                </a:lnTo>
                <a:lnTo>
                  <a:pt x="1065039" y="3362262"/>
                </a:lnTo>
                <a:lnTo>
                  <a:pt x="1107038" y="3379441"/>
                </a:lnTo>
                <a:lnTo>
                  <a:pt x="1149573" y="3395548"/>
                </a:lnTo>
                <a:lnTo>
                  <a:pt x="1192629" y="3410566"/>
                </a:lnTo>
                <a:lnTo>
                  <a:pt x="1236188" y="3424479"/>
                </a:lnTo>
                <a:lnTo>
                  <a:pt x="1280234" y="3437269"/>
                </a:lnTo>
                <a:lnTo>
                  <a:pt x="1324750" y="3448920"/>
                </a:lnTo>
                <a:lnTo>
                  <a:pt x="1369720" y="3459416"/>
                </a:lnTo>
                <a:lnTo>
                  <a:pt x="1415126" y="3468739"/>
                </a:lnTo>
                <a:lnTo>
                  <a:pt x="1460953" y="3476873"/>
                </a:lnTo>
                <a:lnTo>
                  <a:pt x="1507183" y="3483802"/>
                </a:lnTo>
                <a:lnTo>
                  <a:pt x="1553800" y="3489508"/>
                </a:lnTo>
                <a:lnTo>
                  <a:pt x="1600788" y="3493976"/>
                </a:lnTo>
                <a:lnTo>
                  <a:pt x="1648129" y="3497187"/>
                </a:lnTo>
                <a:lnTo>
                  <a:pt x="1695808" y="3499127"/>
                </a:lnTo>
                <a:lnTo>
                  <a:pt x="1743807" y="3499777"/>
                </a:lnTo>
                <a:lnTo>
                  <a:pt x="1791806" y="3499127"/>
                </a:lnTo>
                <a:lnTo>
                  <a:pt x="1839485" y="3497187"/>
                </a:lnTo>
                <a:lnTo>
                  <a:pt x="1886827" y="3493976"/>
                </a:lnTo>
                <a:lnTo>
                  <a:pt x="1933814" y="3489508"/>
                </a:lnTo>
                <a:lnTo>
                  <a:pt x="1980432" y="3483802"/>
                </a:lnTo>
                <a:lnTo>
                  <a:pt x="2026662" y="3476873"/>
                </a:lnTo>
                <a:lnTo>
                  <a:pt x="2072488" y="3468739"/>
                </a:lnTo>
                <a:lnTo>
                  <a:pt x="2117895" y="3459416"/>
                </a:lnTo>
                <a:lnTo>
                  <a:pt x="2162864" y="3448920"/>
                </a:lnTo>
                <a:lnTo>
                  <a:pt x="2207380" y="3437269"/>
                </a:lnTo>
                <a:lnTo>
                  <a:pt x="2251426" y="3424479"/>
                </a:lnTo>
                <a:lnTo>
                  <a:pt x="2294985" y="3410566"/>
                </a:lnTo>
                <a:lnTo>
                  <a:pt x="2338041" y="3395548"/>
                </a:lnTo>
                <a:lnTo>
                  <a:pt x="2380576" y="3379441"/>
                </a:lnTo>
                <a:lnTo>
                  <a:pt x="2422576" y="3362262"/>
                </a:lnTo>
                <a:lnTo>
                  <a:pt x="2464021" y="3344027"/>
                </a:lnTo>
                <a:lnTo>
                  <a:pt x="2504897" y="3324753"/>
                </a:lnTo>
                <a:lnTo>
                  <a:pt x="2545187" y="3304457"/>
                </a:lnTo>
                <a:lnTo>
                  <a:pt x="2584873" y="3283156"/>
                </a:lnTo>
                <a:lnTo>
                  <a:pt x="2623940" y="3260865"/>
                </a:lnTo>
                <a:lnTo>
                  <a:pt x="2662370" y="3237603"/>
                </a:lnTo>
                <a:lnTo>
                  <a:pt x="2700148" y="3213385"/>
                </a:lnTo>
                <a:lnTo>
                  <a:pt x="2737255" y="3188228"/>
                </a:lnTo>
                <a:lnTo>
                  <a:pt x="2773677" y="3162149"/>
                </a:lnTo>
                <a:lnTo>
                  <a:pt x="2809396" y="3135165"/>
                </a:lnTo>
                <a:lnTo>
                  <a:pt x="2844395" y="3107292"/>
                </a:lnTo>
                <a:lnTo>
                  <a:pt x="2878658" y="3078547"/>
                </a:lnTo>
                <a:lnTo>
                  <a:pt x="2912168" y="3048946"/>
                </a:lnTo>
                <a:lnTo>
                  <a:pt x="2944910" y="3018507"/>
                </a:lnTo>
                <a:lnTo>
                  <a:pt x="2976865" y="2987246"/>
                </a:lnTo>
                <a:lnTo>
                  <a:pt x="3008017" y="2955179"/>
                </a:lnTo>
                <a:lnTo>
                  <a:pt x="3038351" y="2922324"/>
                </a:lnTo>
                <a:lnTo>
                  <a:pt x="3067848" y="2888696"/>
                </a:lnTo>
                <a:lnTo>
                  <a:pt x="3096494" y="2854314"/>
                </a:lnTo>
                <a:lnTo>
                  <a:pt x="3124270" y="2819192"/>
                </a:lnTo>
                <a:lnTo>
                  <a:pt x="3151160" y="2783349"/>
                </a:lnTo>
                <a:lnTo>
                  <a:pt x="3177149" y="2746800"/>
                </a:lnTo>
                <a:lnTo>
                  <a:pt x="3202218" y="2709563"/>
                </a:lnTo>
                <a:lnTo>
                  <a:pt x="3226352" y="2671654"/>
                </a:lnTo>
                <a:lnTo>
                  <a:pt x="3249533" y="2633090"/>
                </a:lnTo>
                <a:lnTo>
                  <a:pt x="3271746" y="2593887"/>
                </a:lnTo>
                <a:lnTo>
                  <a:pt x="3292973" y="2554062"/>
                </a:lnTo>
                <a:lnTo>
                  <a:pt x="3313199" y="2513632"/>
                </a:lnTo>
                <a:lnTo>
                  <a:pt x="3332405" y="2472614"/>
                </a:lnTo>
                <a:lnTo>
                  <a:pt x="3350577" y="2431023"/>
                </a:lnTo>
                <a:lnTo>
                  <a:pt x="3367696" y="2388878"/>
                </a:lnTo>
                <a:lnTo>
                  <a:pt x="3383747" y="2346194"/>
                </a:lnTo>
                <a:lnTo>
                  <a:pt x="3398713" y="2302988"/>
                </a:lnTo>
                <a:lnTo>
                  <a:pt x="3412578" y="2259277"/>
                </a:lnTo>
                <a:lnTo>
                  <a:pt x="3425323" y="2215077"/>
                </a:lnTo>
                <a:lnTo>
                  <a:pt x="3436934" y="2170406"/>
                </a:lnTo>
                <a:lnTo>
                  <a:pt x="3447393" y="2125280"/>
                </a:lnTo>
                <a:lnTo>
                  <a:pt x="3456684" y="2079715"/>
                </a:lnTo>
                <a:lnTo>
                  <a:pt x="3464790" y="2033729"/>
                </a:lnTo>
                <a:lnTo>
                  <a:pt x="3471695" y="1987337"/>
                </a:lnTo>
                <a:lnTo>
                  <a:pt x="3477381" y="1940558"/>
                </a:lnTo>
                <a:lnTo>
                  <a:pt x="3481833" y="1893406"/>
                </a:lnTo>
                <a:lnTo>
                  <a:pt x="3485034" y="1845899"/>
                </a:lnTo>
                <a:lnTo>
                  <a:pt x="3486966" y="1798055"/>
                </a:lnTo>
                <a:lnTo>
                  <a:pt x="3487614" y="1749888"/>
                </a:lnTo>
                <a:lnTo>
                  <a:pt x="3486966" y="1701721"/>
                </a:lnTo>
                <a:lnTo>
                  <a:pt x="3485034" y="1653877"/>
                </a:lnTo>
                <a:lnTo>
                  <a:pt x="3481833" y="1606370"/>
                </a:lnTo>
                <a:lnTo>
                  <a:pt x="3477381" y="1559218"/>
                </a:lnTo>
                <a:lnTo>
                  <a:pt x="3471695" y="1512438"/>
                </a:lnTo>
                <a:lnTo>
                  <a:pt x="3464790" y="1466047"/>
                </a:lnTo>
                <a:lnTo>
                  <a:pt x="3456684" y="1420061"/>
                </a:lnTo>
                <a:lnTo>
                  <a:pt x="3447393" y="1374496"/>
                </a:lnTo>
                <a:lnTo>
                  <a:pt x="3436934" y="1329369"/>
                </a:lnTo>
                <a:lnTo>
                  <a:pt x="3425323" y="1284698"/>
                </a:lnTo>
                <a:lnTo>
                  <a:pt x="3412578" y="1240499"/>
                </a:lnTo>
                <a:lnTo>
                  <a:pt x="3398713" y="1196788"/>
                </a:lnTo>
                <a:lnTo>
                  <a:pt x="3383747" y="1153582"/>
                </a:lnTo>
                <a:lnTo>
                  <a:pt x="3367696" y="1110898"/>
                </a:lnTo>
                <a:lnTo>
                  <a:pt x="3350577" y="1068752"/>
                </a:lnTo>
                <a:lnTo>
                  <a:pt x="3332405" y="1027162"/>
                </a:lnTo>
                <a:lnTo>
                  <a:pt x="3313199" y="986143"/>
                </a:lnTo>
                <a:lnTo>
                  <a:pt x="3292973" y="945713"/>
                </a:lnTo>
                <a:lnTo>
                  <a:pt x="3271746" y="905889"/>
                </a:lnTo>
                <a:lnTo>
                  <a:pt x="3249533" y="866686"/>
                </a:lnTo>
                <a:lnTo>
                  <a:pt x="3226352" y="828121"/>
                </a:lnTo>
                <a:lnTo>
                  <a:pt x="3202218" y="790212"/>
                </a:lnTo>
                <a:lnTo>
                  <a:pt x="3177149" y="752975"/>
                </a:lnTo>
                <a:lnTo>
                  <a:pt x="3151160" y="716427"/>
                </a:lnTo>
                <a:lnTo>
                  <a:pt x="3124270" y="680583"/>
                </a:lnTo>
                <a:lnTo>
                  <a:pt x="3096494" y="645462"/>
                </a:lnTo>
                <a:lnTo>
                  <a:pt x="3067848" y="611079"/>
                </a:lnTo>
                <a:lnTo>
                  <a:pt x="3038351" y="577452"/>
                </a:lnTo>
                <a:lnTo>
                  <a:pt x="3008017" y="544597"/>
                </a:lnTo>
                <a:lnTo>
                  <a:pt x="2976865" y="512530"/>
                </a:lnTo>
                <a:lnTo>
                  <a:pt x="2944910" y="481269"/>
                </a:lnTo>
                <a:lnTo>
                  <a:pt x="2912168" y="450829"/>
                </a:lnTo>
                <a:lnTo>
                  <a:pt x="2878658" y="421229"/>
                </a:lnTo>
                <a:lnTo>
                  <a:pt x="2844395" y="392484"/>
                </a:lnTo>
                <a:lnTo>
                  <a:pt x="2809396" y="364611"/>
                </a:lnTo>
                <a:lnTo>
                  <a:pt x="2773677" y="337626"/>
                </a:lnTo>
                <a:lnTo>
                  <a:pt x="2737255" y="311548"/>
                </a:lnTo>
                <a:lnTo>
                  <a:pt x="2700148" y="286391"/>
                </a:lnTo>
                <a:lnTo>
                  <a:pt x="2662370" y="262173"/>
                </a:lnTo>
                <a:lnTo>
                  <a:pt x="2623940" y="238911"/>
                </a:lnTo>
                <a:lnTo>
                  <a:pt x="2584873" y="216620"/>
                </a:lnTo>
                <a:lnTo>
                  <a:pt x="2545187" y="195319"/>
                </a:lnTo>
                <a:lnTo>
                  <a:pt x="2504897" y="175023"/>
                </a:lnTo>
                <a:lnTo>
                  <a:pt x="2464021" y="155749"/>
                </a:lnTo>
                <a:lnTo>
                  <a:pt x="2422576" y="137514"/>
                </a:lnTo>
                <a:lnTo>
                  <a:pt x="2380576" y="120335"/>
                </a:lnTo>
                <a:lnTo>
                  <a:pt x="2338041" y="104228"/>
                </a:lnTo>
                <a:lnTo>
                  <a:pt x="2294985" y="89210"/>
                </a:lnTo>
                <a:lnTo>
                  <a:pt x="2251426" y="75297"/>
                </a:lnTo>
                <a:lnTo>
                  <a:pt x="2207380" y="62507"/>
                </a:lnTo>
                <a:lnTo>
                  <a:pt x="2162864" y="50856"/>
                </a:lnTo>
                <a:lnTo>
                  <a:pt x="2117895" y="40360"/>
                </a:lnTo>
                <a:lnTo>
                  <a:pt x="2072488" y="31037"/>
                </a:lnTo>
                <a:lnTo>
                  <a:pt x="2026662" y="22903"/>
                </a:lnTo>
                <a:lnTo>
                  <a:pt x="1980432" y="15974"/>
                </a:lnTo>
                <a:lnTo>
                  <a:pt x="1933814" y="10268"/>
                </a:lnTo>
                <a:lnTo>
                  <a:pt x="1886827" y="5800"/>
                </a:lnTo>
                <a:lnTo>
                  <a:pt x="1839485" y="2589"/>
                </a:lnTo>
                <a:lnTo>
                  <a:pt x="1791806" y="650"/>
                </a:lnTo>
                <a:lnTo>
                  <a:pt x="1743807" y="0"/>
                </a:lnTo>
                <a:close/>
              </a:path>
            </a:pathLst>
          </a:custGeom>
          <a:solidFill>
            <a:srgbClr val="DBDB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/>
              <a:t>SMWorld.com</a:t>
            </a:r>
            <a:r>
              <a:rPr dirty="0" spc="495"/>
              <a:t> </a:t>
            </a:r>
            <a:r>
              <a:rPr dirty="0">
                <a:latin typeface="Arial"/>
                <a:cs typeface="Arial"/>
              </a:rPr>
              <a:t>|</a:t>
            </a:r>
            <a:r>
              <a:rPr dirty="0" spc="125">
                <a:latin typeface="Arial"/>
                <a:cs typeface="Arial"/>
              </a:rPr>
              <a:t>  </a:t>
            </a:r>
            <a:r>
              <a:rPr dirty="0" spc="-10"/>
              <a:t>#SMWorld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0143" y="4360672"/>
            <a:ext cx="3371215" cy="947419"/>
          </a:xfrm>
          <a:prstGeom prst="rect">
            <a:avLst/>
          </a:prstGeom>
        </p:spPr>
        <p:txBody>
          <a:bodyPr wrap="square" lIns="0" tIns="1727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dirty="0" sz="2800">
                <a:solidFill>
                  <a:srgbClr val="0F2F41"/>
                </a:solidFill>
                <a:latin typeface="Arial"/>
                <a:cs typeface="Arial"/>
              </a:rPr>
              <a:t>Firstname,</a:t>
            </a:r>
            <a:r>
              <a:rPr dirty="0" sz="2800" spc="-95">
                <a:solidFill>
                  <a:srgbClr val="0F2F4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F2F41"/>
                </a:solidFill>
                <a:latin typeface="Arial"/>
                <a:cs typeface="Arial"/>
              </a:rPr>
              <a:t>Lastname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600" b="1">
                <a:solidFill>
                  <a:srgbClr val="0F2F41"/>
                </a:solidFill>
                <a:latin typeface="Arial"/>
                <a:cs typeface="Arial"/>
              </a:rPr>
              <a:t>Title,</a:t>
            </a:r>
            <a:r>
              <a:rPr dirty="0" sz="1600" spc="-55" b="1">
                <a:solidFill>
                  <a:srgbClr val="0F2F41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F2F41"/>
                </a:solidFill>
                <a:latin typeface="Arial"/>
                <a:cs typeface="Arial"/>
              </a:rPr>
              <a:t>Company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Session</a:t>
            </a:r>
            <a:r>
              <a:rPr dirty="0" spc="-65"/>
              <a:t> </a:t>
            </a:r>
            <a:r>
              <a:rPr dirty="0" spc="-20"/>
              <a:t>Title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512843" y="1761304"/>
            <a:ext cx="2509520" cy="2518410"/>
          </a:xfrm>
          <a:custGeom>
            <a:avLst/>
            <a:gdLst/>
            <a:ahLst/>
            <a:cxnLst/>
            <a:rect l="l" t="t" r="r" b="b"/>
            <a:pathLst>
              <a:path w="2509520" h="2518410">
                <a:moveTo>
                  <a:pt x="1254731" y="0"/>
                </a:moveTo>
                <a:lnTo>
                  <a:pt x="1206603" y="909"/>
                </a:lnTo>
                <a:lnTo>
                  <a:pt x="1158933" y="3615"/>
                </a:lnTo>
                <a:lnTo>
                  <a:pt x="1111753" y="8084"/>
                </a:lnTo>
                <a:lnTo>
                  <a:pt x="1065097" y="14286"/>
                </a:lnTo>
                <a:lnTo>
                  <a:pt x="1018997" y="22186"/>
                </a:lnTo>
                <a:lnTo>
                  <a:pt x="973484" y="31753"/>
                </a:lnTo>
                <a:lnTo>
                  <a:pt x="928593" y="42953"/>
                </a:lnTo>
                <a:lnTo>
                  <a:pt x="884355" y="55754"/>
                </a:lnTo>
                <a:lnTo>
                  <a:pt x="840802" y="70123"/>
                </a:lnTo>
                <a:lnTo>
                  <a:pt x="797968" y="86029"/>
                </a:lnTo>
                <a:lnTo>
                  <a:pt x="755884" y="103437"/>
                </a:lnTo>
                <a:lnTo>
                  <a:pt x="714584" y="122317"/>
                </a:lnTo>
                <a:lnTo>
                  <a:pt x="674099" y="142634"/>
                </a:lnTo>
                <a:lnTo>
                  <a:pt x="634462" y="164357"/>
                </a:lnTo>
                <a:lnTo>
                  <a:pt x="595706" y="187452"/>
                </a:lnTo>
                <a:lnTo>
                  <a:pt x="557863" y="211888"/>
                </a:lnTo>
                <a:lnTo>
                  <a:pt x="520966" y="237631"/>
                </a:lnTo>
                <a:lnTo>
                  <a:pt x="485047" y="264649"/>
                </a:lnTo>
                <a:lnTo>
                  <a:pt x="450138" y="292910"/>
                </a:lnTo>
                <a:lnTo>
                  <a:pt x="416273" y="322380"/>
                </a:lnTo>
                <a:lnTo>
                  <a:pt x="383483" y="353028"/>
                </a:lnTo>
                <a:lnTo>
                  <a:pt x="351802" y="384820"/>
                </a:lnTo>
                <a:lnTo>
                  <a:pt x="321260" y="417724"/>
                </a:lnTo>
                <a:lnTo>
                  <a:pt x="291892" y="451707"/>
                </a:lnTo>
                <a:lnTo>
                  <a:pt x="263730" y="486738"/>
                </a:lnTo>
                <a:lnTo>
                  <a:pt x="236806" y="522782"/>
                </a:lnTo>
                <a:lnTo>
                  <a:pt x="211152" y="559808"/>
                </a:lnTo>
                <a:lnTo>
                  <a:pt x="186801" y="597783"/>
                </a:lnTo>
                <a:lnTo>
                  <a:pt x="163786" y="636674"/>
                </a:lnTo>
                <a:lnTo>
                  <a:pt x="142139" y="676449"/>
                </a:lnTo>
                <a:lnTo>
                  <a:pt x="121892" y="717074"/>
                </a:lnTo>
                <a:lnTo>
                  <a:pt x="103078" y="758519"/>
                </a:lnTo>
                <a:lnTo>
                  <a:pt x="85730" y="800749"/>
                </a:lnTo>
                <a:lnTo>
                  <a:pt x="69880" y="843733"/>
                </a:lnTo>
                <a:lnTo>
                  <a:pt x="55560" y="887438"/>
                </a:lnTo>
                <a:lnTo>
                  <a:pt x="42804" y="931830"/>
                </a:lnTo>
                <a:lnTo>
                  <a:pt x="31642" y="976878"/>
                </a:lnTo>
                <a:lnTo>
                  <a:pt x="22109" y="1022549"/>
                </a:lnTo>
                <a:lnTo>
                  <a:pt x="14236" y="1068810"/>
                </a:lnTo>
                <a:lnTo>
                  <a:pt x="8056" y="1115629"/>
                </a:lnTo>
                <a:lnTo>
                  <a:pt x="3602" y="1162973"/>
                </a:lnTo>
                <a:lnTo>
                  <a:pt x="906" y="1210809"/>
                </a:lnTo>
                <a:lnTo>
                  <a:pt x="0" y="1259105"/>
                </a:lnTo>
                <a:lnTo>
                  <a:pt x="906" y="1307402"/>
                </a:lnTo>
                <a:lnTo>
                  <a:pt x="3602" y="1355238"/>
                </a:lnTo>
                <a:lnTo>
                  <a:pt x="8056" y="1402582"/>
                </a:lnTo>
                <a:lnTo>
                  <a:pt x="14236" y="1449401"/>
                </a:lnTo>
                <a:lnTo>
                  <a:pt x="22109" y="1495662"/>
                </a:lnTo>
                <a:lnTo>
                  <a:pt x="31642" y="1541332"/>
                </a:lnTo>
                <a:lnTo>
                  <a:pt x="42804" y="1586380"/>
                </a:lnTo>
                <a:lnTo>
                  <a:pt x="55560" y="1630773"/>
                </a:lnTo>
                <a:lnTo>
                  <a:pt x="69880" y="1674477"/>
                </a:lnTo>
                <a:lnTo>
                  <a:pt x="85730" y="1717461"/>
                </a:lnTo>
                <a:lnTo>
                  <a:pt x="103078" y="1759691"/>
                </a:lnTo>
                <a:lnTo>
                  <a:pt x="121892" y="1801136"/>
                </a:lnTo>
                <a:lnTo>
                  <a:pt x="142139" y="1841762"/>
                </a:lnTo>
                <a:lnTo>
                  <a:pt x="163786" y="1881537"/>
                </a:lnTo>
                <a:lnTo>
                  <a:pt x="186801" y="1920428"/>
                </a:lnTo>
                <a:lnTo>
                  <a:pt x="211152" y="1958403"/>
                </a:lnTo>
                <a:lnTo>
                  <a:pt x="236806" y="1995428"/>
                </a:lnTo>
                <a:lnTo>
                  <a:pt x="263730" y="2031473"/>
                </a:lnTo>
                <a:lnTo>
                  <a:pt x="291892" y="2066503"/>
                </a:lnTo>
                <a:lnTo>
                  <a:pt x="321260" y="2100486"/>
                </a:lnTo>
                <a:lnTo>
                  <a:pt x="351802" y="2133391"/>
                </a:lnTo>
                <a:lnTo>
                  <a:pt x="383483" y="2165183"/>
                </a:lnTo>
                <a:lnTo>
                  <a:pt x="416273" y="2195830"/>
                </a:lnTo>
                <a:lnTo>
                  <a:pt x="450138" y="2225301"/>
                </a:lnTo>
                <a:lnTo>
                  <a:pt x="485047" y="2253561"/>
                </a:lnTo>
                <a:lnTo>
                  <a:pt x="520966" y="2280580"/>
                </a:lnTo>
                <a:lnTo>
                  <a:pt x="557863" y="2306323"/>
                </a:lnTo>
                <a:lnTo>
                  <a:pt x="595706" y="2330759"/>
                </a:lnTo>
                <a:lnTo>
                  <a:pt x="634462" y="2353854"/>
                </a:lnTo>
                <a:lnTo>
                  <a:pt x="674099" y="2375577"/>
                </a:lnTo>
                <a:lnTo>
                  <a:pt x="714584" y="2395894"/>
                </a:lnTo>
                <a:lnTo>
                  <a:pt x="755884" y="2414773"/>
                </a:lnTo>
                <a:lnTo>
                  <a:pt x="797968" y="2432182"/>
                </a:lnTo>
                <a:lnTo>
                  <a:pt x="840802" y="2448087"/>
                </a:lnTo>
                <a:lnTo>
                  <a:pt x="884355" y="2462457"/>
                </a:lnTo>
                <a:lnTo>
                  <a:pt x="928593" y="2475258"/>
                </a:lnTo>
                <a:lnTo>
                  <a:pt x="973484" y="2486458"/>
                </a:lnTo>
                <a:lnTo>
                  <a:pt x="1018997" y="2496025"/>
                </a:lnTo>
                <a:lnTo>
                  <a:pt x="1065097" y="2503925"/>
                </a:lnTo>
                <a:lnTo>
                  <a:pt x="1111753" y="2510126"/>
                </a:lnTo>
                <a:lnTo>
                  <a:pt x="1158933" y="2514596"/>
                </a:lnTo>
                <a:lnTo>
                  <a:pt x="1206603" y="2517302"/>
                </a:lnTo>
                <a:lnTo>
                  <a:pt x="1254731" y="2518211"/>
                </a:lnTo>
                <a:lnTo>
                  <a:pt x="1302859" y="2517302"/>
                </a:lnTo>
                <a:lnTo>
                  <a:pt x="1350530" y="2514596"/>
                </a:lnTo>
                <a:lnTo>
                  <a:pt x="1397709" y="2510126"/>
                </a:lnTo>
                <a:lnTo>
                  <a:pt x="1444365" y="2503925"/>
                </a:lnTo>
                <a:lnTo>
                  <a:pt x="1490465" y="2496025"/>
                </a:lnTo>
                <a:lnTo>
                  <a:pt x="1535978" y="2486458"/>
                </a:lnTo>
                <a:lnTo>
                  <a:pt x="1580869" y="2475258"/>
                </a:lnTo>
                <a:lnTo>
                  <a:pt x="1625107" y="2462457"/>
                </a:lnTo>
                <a:lnTo>
                  <a:pt x="1668660" y="2448087"/>
                </a:lnTo>
                <a:lnTo>
                  <a:pt x="1711494" y="2432182"/>
                </a:lnTo>
                <a:lnTo>
                  <a:pt x="1753578" y="2414773"/>
                </a:lnTo>
                <a:lnTo>
                  <a:pt x="1794878" y="2395894"/>
                </a:lnTo>
                <a:lnTo>
                  <a:pt x="1835363" y="2375577"/>
                </a:lnTo>
                <a:lnTo>
                  <a:pt x="1875000" y="2353854"/>
                </a:lnTo>
                <a:lnTo>
                  <a:pt x="1913756" y="2330759"/>
                </a:lnTo>
                <a:lnTo>
                  <a:pt x="1951599" y="2306323"/>
                </a:lnTo>
                <a:lnTo>
                  <a:pt x="1988496" y="2280580"/>
                </a:lnTo>
                <a:lnTo>
                  <a:pt x="2024415" y="2253561"/>
                </a:lnTo>
                <a:lnTo>
                  <a:pt x="2059323" y="2225301"/>
                </a:lnTo>
                <a:lnTo>
                  <a:pt x="2093189" y="2195830"/>
                </a:lnTo>
                <a:lnTo>
                  <a:pt x="2125979" y="2165183"/>
                </a:lnTo>
                <a:lnTo>
                  <a:pt x="2157660" y="2133391"/>
                </a:lnTo>
                <a:lnTo>
                  <a:pt x="2188201" y="2100486"/>
                </a:lnTo>
                <a:lnTo>
                  <a:pt x="2217569" y="2066503"/>
                </a:lnTo>
                <a:lnTo>
                  <a:pt x="2245732" y="2031473"/>
                </a:lnTo>
                <a:lnTo>
                  <a:pt x="2272656" y="1995428"/>
                </a:lnTo>
                <a:lnTo>
                  <a:pt x="2298310" y="1958403"/>
                </a:lnTo>
                <a:lnTo>
                  <a:pt x="2322661" y="1920428"/>
                </a:lnTo>
                <a:lnTo>
                  <a:pt x="2345676" y="1881537"/>
                </a:lnTo>
                <a:lnTo>
                  <a:pt x="2367323" y="1841762"/>
                </a:lnTo>
                <a:lnTo>
                  <a:pt x="2387570" y="1801136"/>
                </a:lnTo>
                <a:lnTo>
                  <a:pt x="2406383" y="1759691"/>
                </a:lnTo>
                <a:lnTo>
                  <a:pt x="2423731" y="1717461"/>
                </a:lnTo>
                <a:lnTo>
                  <a:pt x="2439582" y="1674477"/>
                </a:lnTo>
                <a:lnTo>
                  <a:pt x="2453901" y="1630773"/>
                </a:lnTo>
                <a:lnTo>
                  <a:pt x="2466658" y="1586380"/>
                </a:lnTo>
                <a:lnTo>
                  <a:pt x="2477819" y="1541332"/>
                </a:lnTo>
                <a:lnTo>
                  <a:pt x="2487352" y="1495662"/>
                </a:lnTo>
                <a:lnTo>
                  <a:pt x="2495225" y="1449401"/>
                </a:lnTo>
                <a:lnTo>
                  <a:pt x="2501405" y="1402582"/>
                </a:lnTo>
                <a:lnTo>
                  <a:pt x="2505859" y="1355238"/>
                </a:lnTo>
                <a:lnTo>
                  <a:pt x="2508556" y="1307402"/>
                </a:lnTo>
                <a:lnTo>
                  <a:pt x="2509462" y="1259105"/>
                </a:lnTo>
                <a:lnTo>
                  <a:pt x="2508556" y="1210809"/>
                </a:lnTo>
                <a:lnTo>
                  <a:pt x="2505859" y="1162973"/>
                </a:lnTo>
                <a:lnTo>
                  <a:pt x="2501405" y="1115629"/>
                </a:lnTo>
                <a:lnTo>
                  <a:pt x="2495225" y="1068810"/>
                </a:lnTo>
                <a:lnTo>
                  <a:pt x="2487352" y="1022549"/>
                </a:lnTo>
                <a:lnTo>
                  <a:pt x="2477819" y="976878"/>
                </a:lnTo>
                <a:lnTo>
                  <a:pt x="2466658" y="931830"/>
                </a:lnTo>
                <a:lnTo>
                  <a:pt x="2453901" y="887438"/>
                </a:lnTo>
                <a:lnTo>
                  <a:pt x="2439582" y="843733"/>
                </a:lnTo>
                <a:lnTo>
                  <a:pt x="2423731" y="800749"/>
                </a:lnTo>
                <a:lnTo>
                  <a:pt x="2406383" y="758519"/>
                </a:lnTo>
                <a:lnTo>
                  <a:pt x="2387570" y="717074"/>
                </a:lnTo>
                <a:lnTo>
                  <a:pt x="2367323" y="676449"/>
                </a:lnTo>
                <a:lnTo>
                  <a:pt x="2345676" y="636674"/>
                </a:lnTo>
                <a:lnTo>
                  <a:pt x="2322661" y="597783"/>
                </a:lnTo>
                <a:lnTo>
                  <a:pt x="2298310" y="559808"/>
                </a:lnTo>
                <a:lnTo>
                  <a:pt x="2272656" y="522782"/>
                </a:lnTo>
                <a:lnTo>
                  <a:pt x="2245732" y="486738"/>
                </a:lnTo>
                <a:lnTo>
                  <a:pt x="2217569" y="451707"/>
                </a:lnTo>
                <a:lnTo>
                  <a:pt x="2188201" y="417724"/>
                </a:lnTo>
                <a:lnTo>
                  <a:pt x="2157660" y="384820"/>
                </a:lnTo>
                <a:lnTo>
                  <a:pt x="2125979" y="353028"/>
                </a:lnTo>
                <a:lnTo>
                  <a:pt x="2093189" y="322380"/>
                </a:lnTo>
                <a:lnTo>
                  <a:pt x="2059323" y="292910"/>
                </a:lnTo>
                <a:lnTo>
                  <a:pt x="2024415" y="264649"/>
                </a:lnTo>
                <a:lnTo>
                  <a:pt x="1988496" y="237631"/>
                </a:lnTo>
                <a:lnTo>
                  <a:pt x="1951599" y="211888"/>
                </a:lnTo>
                <a:lnTo>
                  <a:pt x="1913756" y="187452"/>
                </a:lnTo>
                <a:lnTo>
                  <a:pt x="1875000" y="164357"/>
                </a:lnTo>
                <a:lnTo>
                  <a:pt x="1835363" y="142634"/>
                </a:lnTo>
                <a:lnTo>
                  <a:pt x="1794878" y="122317"/>
                </a:lnTo>
                <a:lnTo>
                  <a:pt x="1753578" y="103437"/>
                </a:lnTo>
                <a:lnTo>
                  <a:pt x="1711494" y="86029"/>
                </a:lnTo>
                <a:lnTo>
                  <a:pt x="1668660" y="70123"/>
                </a:lnTo>
                <a:lnTo>
                  <a:pt x="1625107" y="55754"/>
                </a:lnTo>
                <a:lnTo>
                  <a:pt x="1580869" y="42953"/>
                </a:lnTo>
                <a:lnTo>
                  <a:pt x="1535978" y="31753"/>
                </a:lnTo>
                <a:lnTo>
                  <a:pt x="1490465" y="22186"/>
                </a:lnTo>
                <a:lnTo>
                  <a:pt x="1444365" y="14286"/>
                </a:lnTo>
                <a:lnTo>
                  <a:pt x="1397709" y="8084"/>
                </a:lnTo>
                <a:lnTo>
                  <a:pt x="1350530" y="3615"/>
                </a:lnTo>
                <a:lnTo>
                  <a:pt x="1302859" y="909"/>
                </a:lnTo>
                <a:lnTo>
                  <a:pt x="1254731" y="0"/>
                </a:lnTo>
                <a:close/>
              </a:path>
            </a:pathLst>
          </a:custGeom>
          <a:solidFill>
            <a:srgbClr val="DBDB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414847" y="1761304"/>
            <a:ext cx="2509520" cy="2518410"/>
          </a:xfrm>
          <a:custGeom>
            <a:avLst/>
            <a:gdLst/>
            <a:ahLst/>
            <a:cxnLst/>
            <a:rect l="l" t="t" r="r" b="b"/>
            <a:pathLst>
              <a:path w="2509520" h="2518410">
                <a:moveTo>
                  <a:pt x="1254732" y="0"/>
                </a:moveTo>
                <a:lnTo>
                  <a:pt x="1206603" y="909"/>
                </a:lnTo>
                <a:lnTo>
                  <a:pt x="1158933" y="3615"/>
                </a:lnTo>
                <a:lnTo>
                  <a:pt x="1111754" y="8084"/>
                </a:lnTo>
                <a:lnTo>
                  <a:pt x="1065098" y="14286"/>
                </a:lnTo>
                <a:lnTo>
                  <a:pt x="1018997" y="22186"/>
                </a:lnTo>
                <a:lnTo>
                  <a:pt x="973485" y="31753"/>
                </a:lnTo>
                <a:lnTo>
                  <a:pt x="928593" y="42953"/>
                </a:lnTo>
                <a:lnTo>
                  <a:pt x="884355" y="55754"/>
                </a:lnTo>
                <a:lnTo>
                  <a:pt x="840803" y="70123"/>
                </a:lnTo>
                <a:lnTo>
                  <a:pt x="797968" y="86029"/>
                </a:lnTo>
                <a:lnTo>
                  <a:pt x="755885" y="103437"/>
                </a:lnTo>
                <a:lnTo>
                  <a:pt x="714584" y="122317"/>
                </a:lnTo>
                <a:lnTo>
                  <a:pt x="674099" y="142634"/>
                </a:lnTo>
                <a:lnTo>
                  <a:pt x="634462" y="164357"/>
                </a:lnTo>
                <a:lnTo>
                  <a:pt x="595706" y="187452"/>
                </a:lnTo>
                <a:lnTo>
                  <a:pt x="557864" y="211888"/>
                </a:lnTo>
                <a:lnTo>
                  <a:pt x="520966" y="237631"/>
                </a:lnTo>
                <a:lnTo>
                  <a:pt x="485047" y="264649"/>
                </a:lnTo>
                <a:lnTo>
                  <a:pt x="450139" y="292910"/>
                </a:lnTo>
                <a:lnTo>
                  <a:pt x="416273" y="322380"/>
                </a:lnTo>
                <a:lnTo>
                  <a:pt x="383483" y="353028"/>
                </a:lnTo>
                <a:lnTo>
                  <a:pt x="351802" y="384820"/>
                </a:lnTo>
                <a:lnTo>
                  <a:pt x="321261" y="417724"/>
                </a:lnTo>
                <a:lnTo>
                  <a:pt x="291893" y="451707"/>
                </a:lnTo>
                <a:lnTo>
                  <a:pt x="263730" y="486738"/>
                </a:lnTo>
                <a:lnTo>
                  <a:pt x="236806" y="522782"/>
                </a:lnTo>
                <a:lnTo>
                  <a:pt x="211152" y="559808"/>
                </a:lnTo>
                <a:lnTo>
                  <a:pt x="186801" y="597783"/>
                </a:lnTo>
                <a:lnTo>
                  <a:pt x="163786" y="636674"/>
                </a:lnTo>
                <a:lnTo>
                  <a:pt x="142139" y="676449"/>
                </a:lnTo>
                <a:lnTo>
                  <a:pt x="121892" y="717074"/>
                </a:lnTo>
                <a:lnTo>
                  <a:pt x="103078" y="758519"/>
                </a:lnTo>
                <a:lnTo>
                  <a:pt x="85730" y="800749"/>
                </a:lnTo>
                <a:lnTo>
                  <a:pt x="69880" y="843733"/>
                </a:lnTo>
                <a:lnTo>
                  <a:pt x="55560" y="887438"/>
                </a:lnTo>
                <a:lnTo>
                  <a:pt x="42804" y="931830"/>
                </a:lnTo>
                <a:lnTo>
                  <a:pt x="31642" y="976878"/>
                </a:lnTo>
                <a:lnTo>
                  <a:pt x="22109" y="1022549"/>
                </a:lnTo>
                <a:lnTo>
                  <a:pt x="14236" y="1068810"/>
                </a:lnTo>
                <a:lnTo>
                  <a:pt x="8056" y="1115629"/>
                </a:lnTo>
                <a:lnTo>
                  <a:pt x="3602" y="1162973"/>
                </a:lnTo>
                <a:lnTo>
                  <a:pt x="906" y="1210809"/>
                </a:lnTo>
                <a:lnTo>
                  <a:pt x="0" y="1259105"/>
                </a:lnTo>
                <a:lnTo>
                  <a:pt x="906" y="1307402"/>
                </a:lnTo>
                <a:lnTo>
                  <a:pt x="3602" y="1355238"/>
                </a:lnTo>
                <a:lnTo>
                  <a:pt x="8056" y="1402582"/>
                </a:lnTo>
                <a:lnTo>
                  <a:pt x="14236" y="1449401"/>
                </a:lnTo>
                <a:lnTo>
                  <a:pt x="22109" y="1495662"/>
                </a:lnTo>
                <a:lnTo>
                  <a:pt x="31642" y="1541332"/>
                </a:lnTo>
                <a:lnTo>
                  <a:pt x="42804" y="1586380"/>
                </a:lnTo>
                <a:lnTo>
                  <a:pt x="55560" y="1630773"/>
                </a:lnTo>
                <a:lnTo>
                  <a:pt x="69880" y="1674477"/>
                </a:lnTo>
                <a:lnTo>
                  <a:pt x="85730" y="1717461"/>
                </a:lnTo>
                <a:lnTo>
                  <a:pt x="103078" y="1759691"/>
                </a:lnTo>
                <a:lnTo>
                  <a:pt x="121892" y="1801136"/>
                </a:lnTo>
                <a:lnTo>
                  <a:pt x="142139" y="1841762"/>
                </a:lnTo>
                <a:lnTo>
                  <a:pt x="163786" y="1881537"/>
                </a:lnTo>
                <a:lnTo>
                  <a:pt x="186801" y="1920428"/>
                </a:lnTo>
                <a:lnTo>
                  <a:pt x="211152" y="1958403"/>
                </a:lnTo>
                <a:lnTo>
                  <a:pt x="236806" y="1995428"/>
                </a:lnTo>
                <a:lnTo>
                  <a:pt x="263730" y="2031473"/>
                </a:lnTo>
                <a:lnTo>
                  <a:pt x="291893" y="2066503"/>
                </a:lnTo>
                <a:lnTo>
                  <a:pt x="321261" y="2100486"/>
                </a:lnTo>
                <a:lnTo>
                  <a:pt x="351802" y="2133391"/>
                </a:lnTo>
                <a:lnTo>
                  <a:pt x="383483" y="2165183"/>
                </a:lnTo>
                <a:lnTo>
                  <a:pt x="416273" y="2195830"/>
                </a:lnTo>
                <a:lnTo>
                  <a:pt x="450139" y="2225301"/>
                </a:lnTo>
                <a:lnTo>
                  <a:pt x="485047" y="2253561"/>
                </a:lnTo>
                <a:lnTo>
                  <a:pt x="520966" y="2280580"/>
                </a:lnTo>
                <a:lnTo>
                  <a:pt x="557864" y="2306323"/>
                </a:lnTo>
                <a:lnTo>
                  <a:pt x="595706" y="2330759"/>
                </a:lnTo>
                <a:lnTo>
                  <a:pt x="634462" y="2353854"/>
                </a:lnTo>
                <a:lnTo>
                  <a:pt x="674099" y="2375577"/>
                </a:lnTo>
                <a:lnTo>
                  <a:pt x="714584" y="2395894"/>
                </a:lnTo>
                <a:lnTo>
                  <a:pt x="755885" y="2414773"/>
                </a:lnTo>
                <a:lnTo>
                  <a:pt x="797968" y="2432182"/>
                </a:lnTo>
                <a:lnTo>
                  <a:pt x="840803" y="2448087"/>
                </a:lnTo>
                <a:lnTo>
                  <a:pt x="884355" y="2462457"/>
                </a:lnTo>
                <a:lnTo>
                  <a:pt x="928593" y="2475258"/>
                </a:lnTo>
                <a:lnTo>
                  <a:pt x="973485" y="2486458"/>
                </a:lnTo>
                <a:lnTo>
                  <a:pt x="1018997" y="2496025"/>
                </a:lnTo>
                <a:lnTo>
                  <a:pt x="1065098" y="2503925"/>
                </a:lnTo>
                <a:lnTo>
                  <a:pt x="1111754" y="2510126"/>
                </a:lnTo>
                <a:lnTo>
                  <a:pt x="1158933" y="2514596"/>
                </a:lnTo>
                <a:lnTo>
                  <a:pt x="1206603" y="2517302"/>
                </a:lnTo>
                <a:lnTo>
                  <a:pt x="1254732" y="2518211"/>
                </a:lnTo>
                <a:lnTo>
                  <a:pt x="1302860" y="2517302"/>
                </a:lnTo>
                <a:lnTo>
                  <a:pt x="1350530" y="2514596"/>
                </a:lnTo>
                <a:lnTo>
                  <a:pt x="1397709" y="2510126"/>
                </a:lnTo>
                <a:lnTo>
                  <a:pt x="1444366" y="2503925"/>
                </a:lnTo>
                <a:lnTo>
                  <a:pt x="1490466" y="2496025"/>
                </a:lnTo>
                <a:lnTo>
                  <a:pt x="1535978" y="2486458"/>
                </a:lnTo>
                <a:lnTo>
                  <a:pt x="1580870" y="2475258"/>
                </a:lnTo>
                <a:lnTo>
                  <a:pt x="1625108" y="2462457"/>
                </a:lnTo>
                <a:lnTo>
                  <a:pt x="1668660" y="2448087"/>
                </a:lnTo>
                <a:lnTo>
                  <a:pt x="1711495" y="2432182"/>
                </a:lnTo>
                <a:lnTo>
                  <a:pt x="1753578" y="2414773"/>
                </a:lnTo>
                <a:lnTo>
                  <a:pt x="1794879" y="2395894"/>
                </a:lnTo>
                <a:lnTo>
                  <a:pt x="1835364" y="2375577"/>
                </a:lnTo>
                <a:lnTo>
                  <a:pt x="1875000" y="2353854"/>
                </a:lnTo>
                <a:lnTo>
                  <a:pt x="1913756" y="2330759"/>
                </a:lnTo>
                <a:lnTo>
                  <a:pt x="1951599" y="2306323"/>
                </a:lnTo>
                <a:lnTo>
                  <a:pt x="1988496" y="2280580"/>
                </a:lnTo>
                <a:lnTo>
                  <a:pt x="2024415" y="2253561"/>
                </a:lnTo>
                <a:lnTo>
                  <a:pt x="2059324" y="2225301"/>
                </a:lnTo>
                <a:lnTo>
                  <a:pt x="2093189" y="2195830"/>
                </a:lnTo>
                <a:lnTo>
                  <a:pt x="2125979" y="2165183"/>
                </a:lnTo>
                <a:lnTo>
                  <a:pt x="2157661" y="2133391"/>
                </a:lnTo>
                <a:lnTo>
                  <a:pt x="2188202" y="2100486"/>
                </a:lnTo>
                <a:lnTo>
                  <a:pt x="2217570" y="2066503"/>
                </a:lnTo>
                <a:lnTo>
                  <a:pt x="2245732" y="2031473"/>
                </a:lnTo>
                <a:lnTo>
                  <a:pt x="2272656" y="1995428"/>
                </a:lnTo>
                <a:lnTo>
                  <a:pt x="2298310" y="1958403"/>
                </a:lnTo>
                <a:lnTo>
                  <a:pt x="2322661" y="1920428"/>
                </a:lnTo>
                <a:lnTo>
                  <a:pt x="2345676" y="1881537"/>
                </a:lnTo>
                <a:lnTo>
                  <a:pt x="2367323" y="1841762"/>
                </a:lnTo>
                <a:lnTo>
                  <a:pt x="2387570" y="1801136"/>
                </a:lnTo>
                <a:lnTo>
                  <a:pt x="2406384" y="1759691"/>
                </a:lnTo>
                <a:lnTo>
                  <a:pt x="2423732" y="1717461"/>
                </a:lnTo>
                <a:lnTo>
                  <a:pt x="2439582" y="1674477"/>
                </a:lnTo>
                <a:lnTo>
                  <a:pt x="2453902" y="1630773"/>
                </a:lnTo>
                <a:lnTo>
                  <a:pt x="2466658" y="1586380"/>
                </a:lnTo>
                <a:lnTo>
                  <a:pt x="2477820" y="1541332"/>
                </a:lnTo>
                <a:lnTo>
                  <a:pt x="2487353" y="1495662"/>
                </a:lnTo>
                <a:lnTo>
                  <a:pt x="2495226" y="1449401"/>
                </a:lnTo>
                <a:lnTo>
                  <a:pt x="2501405" y="1402582"/>
                </a:lnTo>
                <a:lnTo>
                  <a:pt x="2505860" y="1355238"/>
                </a:lnTo>
                <a:lnTo>
                  <a:pt x="2508556" y="1307402"/>
                </a:lnTo>
                <a:lnTo>
                  <a:pt x="2509462" y="1259105"/>
                </a:lnTo>
                <a:lnTo>
                  <a:pt x="2508556" y="1210809"/>
                </a:lnTo>
                <a:lnTo>
                  <a:pt x="2505860" y="1162973"/>
                </a:lnTo>
                <a:lnTo>
                  <a:pt x="2501405" y="1115629"/>
                </a:lnTo>
                <a:lnTo>
                  <a:pt x="2495226" y="1068810"/>
                </a:lnTo>
                <a:lnTo>
                  <a:pt x="2487353" y="1022549"/>
                </a:lnTo>
                <a:lnTo>
                  <a:pt x="2477820" y="976878"/>
                </a:lnTo>
                <a:lnTo>
                  <a:pt x="2466658" y="931830"/>
                </a:lnTo>
                <a:lnTo>
                  <a:pt x="2453902" y="887438"/>
                </a:lnTo>
                <a:lnTo>
                  <a:pt x="2439582" y="843733"/>
                </a:lnTo>
                <a:lnTo>
                  <a:pt x="2423732" y="800749"/>
                </a:lnTo>
                <a:lnTo>
                  <a:pt x="2406384" y="758519"/>
                </a:lnTo>
                <a:lnTo>
                  <a:pt x="2387570" y="717074"/>
                </a:lnTo>
                <a:lnTo>
                  <a:pt x="2367323" y="676449"/>
                </a:lnTo>
                <a:lnTo>
                  <a:pt x="2345676" y="636674"/>
                </a:lnTo>
                <a:lnTo>
                  <a:pt x="2322661" y="597783"/>
                </a:lnTo>
                <a:lnTo>
                  <a:pt x="2298310" y="559808"/>
                </a:lnTo>
                <a:lnTo>
                  <a:pt x="2272656" y="522782"/>
                </a:lnTo>
                <a:lnTo>
                  <a:pt x="2245732" y="486738"/>
                </a:lnTo>
                <a:lnTo>
                  <a:pt x="2217570" y="451707"/>
                </a:lnTo>
                <a:lnTo>
                  <a:pt x="2188202" y="417724"/>
                </a:lnTo>
                <a:lnTo>
                  <a:pt x="2157661" y="384820"/>
                </a:lnTo>
                <a:lnTo>
                  <a:pt x="2125979" y="353028"/>
                </a:lnTo>
                <a:lnTo>
                  <a:pt x="2093189" y="322380"/>
                </a:lnTo>
                <a:lnTo>
                  <a:pt x="2059324" y="292910"/>
                </a:lnTo>
                <a:lnTo>
                  <a:pt x="2024415" y="264649"/>
                </a:lnTo>
                <a:lnTo>
                  <a:pt x="1988496" y="237631"/>
                </a:lnTo>
                <a:lnTo>
                  <a:pt x="1951599" y="211888"/>
                </a:lnTo>
                <a:lnTo>
                  <a:pt x="1913756" y="187452"/>
                </a:lnTo>
                <a:lnTo>
                  <a:pt x="1875000" y="164357"/>
                </a:lnTo>
                <a:lnTo>
                  <a:pt x="1835364" y="142634"/>
                </a:lnTo>
                <a:lnTo>
                  <a:pt x="1794879" y="122317"/>
                </a:lnTo>
                <a:lnTo>
                  <a:pt x="1753578" y="103437"/>
                </a:lnTo>
                <a:lnTo>
                  <a:pt x="1711495" y="86029"/>
                </a:lnTo>
                <a:lnTo>
                  <a:pt x="1668660" y="70123"/>
                </a:lnTo>
                <a:lnTo>
                  <a:pt x="1625108" y="55754"/>
                </a:lnTo>
                <a:lnTo>
                  <a:pt x="1580870" y="42953"/>
                </a:lnTo>
                <a:lnTo>
                  <a:pt x="1535978" y="31753"/>
                </a:lnTo>
                <a:lnTo>
                  <a:pt x="1490466" y="22186"/>
                </a:lnTo>
                <a:lnTo>
                  <a:pt x="1444366" y="14286"/>
                </a:lnTo>
                <a:lnTo>
                  <a:pt x="1397709" y="8084"/>
                </a:lnTo>
                <a:lnTo>
                  <a:pt x="1350530" y="3615"/>
                </a:lnTo>
                <a:lnTo>
                  <a:pt x="1302860" y="909"/>
                </a:lnTo>
                <a:lnTo>
                  <a:pt x="1254732" y="0"/>
                </a:lnTo>
                <a:close/>
              </a:path>
            </a:pathLst>
          </a:custGeom>
          <a:solidFill>
            <a:srgbClr val="DBDB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6402147" y="4360672"/>
            <a:ext cx="3371215" cy="947419"/>
          </a:xfrm>
          <a:prstGeom prst="rect">
            <a:avLst/>
          </a:prstGeom>
        </p:spPr>
        <p:txBody>
          <a:bodyPr wrap="square" lIns="0" tIns="1727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dirty="0" sz="2800">
                <a:solidFill>
                  <a:srgbClr val="0F2F41"/>
                </a:solidFill>
                <a:latin typeface="Arial"/>
                <a:cs typeface="Arial"/>
              </a:rPr>
              <a:t>Firstname,</a:t>
            </a:r>
            <a:r>
              <a:rPr dirty="0" sz="2800" spc="-95">
                <a:solidFill>
                  <a:srgbClr val="0F2F4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F2F41"/>
                </a:solidFill>
                <a:latin typeface="Arial"/>
                <a:cs typeface="Arial"/>
              </a:rPr>
              <a:t>Lastname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600" b="1">
                <a:solidFill>
                  <a:srgbClr val="0F2F41"/>
                </a:solidFill>
                <a:latin typeface="Arial"/>
                <a:cs typeface="Arial"/>
              </a:rPr>
              <a:t>Title,</a:t>
            </a:r>
            <a:r>
              <a:rPr dirty="0" sz="1600" spc="-55" b="1">
                <a:solidFill>
                  <a:srgbClr val="0F2F41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F2F41"/>
                </a:solidFill>
                <a:latin typeface="Arial"/>
                <a:cs typeface="Arial"/>
              </a:rPr>
              <a:t>Company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/>
              <a:t>SMWorld.com</a:t>
            </a:r>
            <a:r>
              <a:rPr dirty="0" spc="495"/>
              <a:t> </a:t>
            </a:r>
            <a:r>
              <a:rPr dirty="0">
                <a:latin typeface="Arial"/>
                <a:cs typeface="Arial"/>
              </a:rPr>
              <a:t>|</a:t>
            </a:r>
            <a:r>
              <a:rPr dirty="0" spc="125">
                <a:latin typeface="Arial"/>
                <a:cs typeface="Arial"/>
              </a:rPr>
              <a:t>  </a:t>
            </a:r>
            <a:r>
              <a:rPr dirty="0" spc="-10"/>
              <a:t>#SMWorld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Session</a:t>
            </a:r>
            <a:r>
              <a:rPr dirty="0" spc="-65"/>
              <a:t> </a:t>
            </a:r>
            <a:r>
              <a:rPr dirty="0" spc="-20"/>
              <a:t>Title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502822" y="1620681"/>
            <a:ext cx="1779905" cy="1786255"/>
          </a:xfrm>
          <a:custGeom>
            <a:avLst/>
            <a:gdLst/>
            <a:ahLst/>
            <a:cxnLst/>
            <a:rect l="l" t="t" r="r" b="b"/>
            <a:pathLst>
              <a:path w="1779905" h="1786254">
                <a:moveTo>
                  <a:pt x="889894" y="0"/>
                </a:moveTo>
                <a:lnTo>
                  <a:pt x="841068" y="1321"/>
                </a:lnTo>
                <a:lnTo>
                  <a:pt x="792930" y="5239"/>
                </a:lnTo>
                <a:lnTo>
                  <a:pt x="745549" y="11687"/>
                </a:lnTo>
                <a:lnTo>
                  <a:pt x="698991" y="20596"/>
                </a:lnTo>
                <a:lnTo>
                  <a:pt x="653325" y="31898"/>
                </a:lnTo>
                <a:lnTo>
                  <a:pt x="608619" y="45525"/>
                </a:lnTo>
                <a:lnTo>
                  <a:pt x="564940" y="61409"/>
                </a:lnTo>
                <a:lnTo>
                  <a:pt x="522356" y="79481"/>
                </a:lnTo>
                <a:lnTo>
                  <a:pt x="480936" y="99674"/>
                </a:lnTo>
                <a:lnTo>
                  <a:pt x="440747" y="121920"/>
                </a:lnTo>
                <a:lnTo>
                  <a:pt x="401857" y="146150"/>
                </a:lnTo>
                <a:lnTo>
                  <a:pt x="364334" y="172296"/>
                </a:lnTo>
                <a:lnTo>
                  <a:pt x="328245" y="200291"/>
                </a:lnTo>
                <a:lnTo>
                  <a:pt x="293659" y="230066"/>
                </a:lnTo>
                <a:lnTo>
                  <a:pt x="260644" y="261553"/>
                </a:lnTo>
                <a:lnTo>
                  <a:pt x="229266" y="294683"/>
                </a:lnTo>
                <a:lnTo>
                  <a:pt x="199595" y="329390"/>
                </a:lnTo>
                <a:lnTo>
                  <a:pt x="171698" y="365604"/>
                </a:lnTo>
                <a:lnTo>
                  <a:pt x="145642" y="403259"/>
                </a:lnTo>
                <a:lnTo>
                  <a:pt x="121496" y="442284"/>
                </a:lnTo>
                <a:lnTo>
                  <a:pt x="99328" y="482613"/>
                </a:lnTo>
                <a:lnTo>
                  <a:pt x="79205" y="524178"/>
                </a:lnTo>
                <a:lnTo>
                  <a:pt x="61195" y="566910"/>
                </a:lnTo>
                <a:lnTo>
                  <a:pt x="45367" y="610741"/>
                </a:lnTo>
                <a:lnTo>
                  <a:pt x="31787" y="655603"/>
                </a:lnTo>
                <a:lnTo>
                  <a:pt x="20525" y="701428"/>
                </a:lnTo>
                <a:lnTo>
                  <a:pt x="11647" y="748149"/>
                </a:lnTo>
                <a:lnTo>
                  <a:pt x="5221" y="795695"/>
                </a:lnTo>
                <a:lnTo>
                  <a:pt x="1316" y="844001"/>
                </a:lnTo>
                <a:lnTo>
                  <a:pt x="0" y="892997"/>
                </a:lnTo>
                <a:lnTo>
                  <a:pt x="1316" y="941994"/>
                </a:lnTo>
                <a:lnTo>
                  <a:pt x="5221" y="990299"/>
                </a:lnTo>
                <a:lnTo>
                  <a:pt x="11647" y="1037846"/>
                </a:lnTo>
                <a:lnTo>
                  <a:pt x="20525" y="1084567"/>
                </a:lnTo>
                <a:lnTo>
                  <a:pt x="31787" y="1130392"/>
                </a:lnTo>
                <a:lnTo>
                  <a:pt x="45367" y="1175254"/>
                </a:lnTo>
                <a:lnTo>
                  <a:pt x="61195" y="1219085"/>
                </a:lnTo>
                <a:lnTo>
                  <a:pt x="79205" y="1261817"/>
                </a:lnTo>
                <a:lnTo>
                  <a:pt x="99328" y="1303381"/>
                </a:lnTo>
                <a:lnTo>
                  <a:pt x="121496" y="1343711"/>
                </a:lnTo>
                <a:lnTo>
                  <a:pt x="145642" y="1382736"/>
                </a:lnTo>
                <a:lnTo>
                  <a:pt x="171698" y="1420391"/>
                </a:lnTo>
                <a:lnTo>
                  <a:pt x="199595" y="1456605"/>
                </a:lnTo>
                <a:lnTo>
                  <a:pt x="229266" y="1491312"/>
                </a:lnTo>
                <a:lnTo>
                  <a:pt x="260644" y="1524442"/>
                </a:lnTo>
                <a:lnTo>
                  <a:pt x="293659" y="1555929"/>
                </a:lnTo>
                <a:lnTo>
                  <a:pt x="328245" y="1585704"/>
                </a:lnTo>
                <a:lnTo>
                  <a:pt x="364334" y="1613699"/>
                </a:lnTo>
                <a:lnTo>
                  <a:pt x="401857" y="1639845"/>
                </a:lnTo>
                <a:lnTo>
                  <a:pt x="440747" y="1664075"/>
                </a:lnTo>
                <a:lnTo>
                  <a:pt x="480936" y="1686321"/>
                </a:lnTo>
                <a:lnTo>
                  <a:pt x="522356" y="1706514"/>
                </a:lnTo>
                <a:lnTo>
                  <a:pt x="564940" y="1724586"/>
                </a:lnTo>
                <a:lnTo>
                  <a:pt x="608619" y="1740470"/>
                </a:lnTo>
                <a:lnTo>
                  <a:pt x="653325" y="1754097"/>
                </a:lnTo>
                <a:lnTo>
                  <a:pt x="698991" y="1765399"/>
                </a:lnTo>
                <a:lnTo>
                  <a:pt x="745549" y="1774308"/>
                </a:lnTo>
                <a:lnTo>
                  <a:pt x="792930" y="1780755"/>
                </a:lnTo>
                <a:lnTo>
                  <a:pt x="841068" y="1784674"/>
                </a:lnTo>
                <a:lnTo>
                  <a:pt x="889894" y="1785995"/>
                </a:lnTo>
                <a:lnTo>
                  <a:pt x="938720" y="1784674"/>
                </a:lnTo>
                <a:lnTo>
                  <a:pt x="986858" y="1780755"/>
                </a:lnTo>
                <a:lnTo>
                  <a:pt x="1034239" y="1774308"/>
                </a:lnTo>
                <a:lnTo>
                  <a:pt x="1080797" y="1765399"/>
                </a:lnTo>
                <a:lnTo>
                  <a:pt x="1126463" y="1754097"/>
                </a:lnTo>
                <a:lnTo>
                  <a:pt x="1171169" y="1740470"/>
                </a:lnTo>
                <a:lnTo>
                  <a:pt x="1214848" y="1724586"/>
                </a:lnTo>
                <a:lnTo>
                  <a:pt x="1257431" y="1706514"/>
                </a:lnTo>
                <a:lnTo>
                  <a:pt x="1298852" y="1686321"/>
                </a:lnTo>
                <a:lnTo>
                  <a:pt x="1339041" y="1664075"/>
                </a:lnTo>
                <a:lnTo>
                  <a:pt x="1377931" y="1639845"/>
                </a:lnTo>
                <a:lnTo>
                  <a:pt x="1415454" y="1613699"/>
                </a:lnTo>
                <a:lnTo>
                  <a:pt x="1451542" y="1585704"/>
                </a:lnTo>
                <a:lnTo>
                  <a:pt x="1486129" y="1555929"/>
                </a:lnTo>
                <a:lnTo>
                  <a:pt x="1519144" y="1524442"/>
                </a:lnTo>
                <a:lnTo>
                  <a:pt x="1550522" y="1491312"/>
                </a:lnTo>
                <a:lnTo>
                  <a:pt x="1580193" y="1456605"/>
                </a:lnTo>
                <a:lnTo>
                  <a:pt x="1608090" y="1420391"/>
                </a:lnTo>
                <a:lnTo>
                  <a:pt x="1634146" y="1382736"/>
                </a:lnTo>
                <a:lnTo>
                  <a:pt x="1658292" y="1343711"/>
                </a:lnTo>
                <a:lnTo>
                  <a:pt x="1680460" y="1303381"/>
                </a:lnTo>
                <a:lnTo>
                  <a:pt x="1700583" y="1261817"/>
                </a:lnTo>
                <a:lnTo>
                  <a:pt x="1718592" y="1219085"/>
                </a:lnTo>
                <a:lnTo>
                  <a:pt x="1734421" y="1175254"/>
                </a:lnTo>
                <a:lnTo>
                  <a:pt x="1748000" y="1130392"/>
                </a:lnTo>
                <a:lnTo>
                  <a:pt x="1759263" y="1084567"/>
                </a:lnTo>
                <a:lnTo>
                  <a:pt x="1768141" y="1037846"/>
                </a:lnTo>
                <a:lnTo>
                  <a:pt x="1774566" y="990299"/>
                </a:lnTo>
                <a:lnTo>
                  <a:pt x="1778471" y="941994"/>
                </a:lnTo>
                <a:lnTo>
                  <a:pt x="1779788" y="892997"/>
                </a:lnTo>
                <a:lnTo>
                  <a:pt x="1778471" y="844001"/>
                </a:lnTo>
                <a:lnTo>
                  <a:pt x="1774566" y="795695"/>
                </a:lnTo>
                <a:lnTo>
                  <a:pt x="1768141" y="748149"/>
                </a:lnTo>
                <a:lnTo>
                  <a:pt x="1759263" y="701428"/>
                </a:lnTo>
                <a:lnTo>
                  <a:pt x="1748000" y="655603"/>
                </a:lnTo>
                <a:lnTo>
                  <a:pt x="1734421" y="610741"/>
                </a:lnTo>
                <a:lnTo>
                  <a:pt x="1718592" y="566910"/>
                </a:lnTo>
                <a:lnTo>
                  <a:pt x="1700583" y="524178"/>
                </a:lnTo>
                <a:lnTo>
                  <a:pt x="1680460" y="482613"/>
                </a:lnTo>
                <a:lnTo>
                  <a:pt x="1658292" y="442284"/>
                </a:lnTo>
                <a:lnTo>
                  <a:pt x="1634146" y="403259"/>
                </a:lnTo>
                <a:lnTo>
                  <a:pt x="1608090" y="365604"/>
                </a:lnTo>
                <a:lnTo>
                  <a:pt x="1580193" y="329390"/>
                </a:lnTo>
                <a:lnTo>
                  <a:pt x="1550522" y="294683"/>
                </a:lnTo>
                <a:lnTo>
                  <a:pt x="1519144" y="261553"/>
                </a:lnTo>
                <a:lnTo>
                  <a:pt x="1486129" y="230066"/>
                </a:lnTo>
                <a:lnTo>
                  <a:pt x="1451542" y="200291"/>
                </a:lnTo>
                <a:lnTo>
                  <a:pt x="1415454" y="172296"/>
                </a:lnTo>
                <a:lnTo>
                  <a:pt x="1377931" y="146150"/>
                </a:lnTo>
                <a:lnTo>
                  <a:pt x="1339041" y="121920"/>
                </a:lnTo>
                <a:lnTo>
                  <a:pt x="1298852" y="99674"/>
                </a:lnTo>
                <a:lnTo>
                  <a:pt x="1257431" y="79481"/>
                </a:lnTo>
                <a:lnTo>
                  <a:pt x="1214848" y="61409"/>
                </a:lnTo>
                <a:lnTo>
                  <a:pt x="1171169" y="45525"/>
                </a:lnTo>
                <a:lnTo>
                  <a:pt x="1126463" y="31898"/>
                </a:lnTo>
                <a:lnTo>
                  <a:pt x="1080797" y="20596"/>
                </a:lnTo>
                <a:lnTo>
                  <a:pt x="1034239" y="11687"/>
                </a:lnTo>
                <a:lnTo>
                  <a:pt x="986858" y="5239"/>
                </a:lnTo>
                <a:lnTo>
                  <a:pt x="938720" y="1321"/>
                </a:lnTo>
                <a:lnTo>
                  <a:pt x="889894" y="0"/>
                </a:lnTo>
                <a:close/>
              </a:path>
            </a:pathLst>
          </a:custGeom>
          <a:solidFill>
            <a:srgbClr val="DBDB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213469" y="3559810"/>
            <a:ext cx="2408555" cy="68199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000">
                <a:solidFill>
                  <a:srgbClr val="0F2F41"/>
                </a:solidFill>
                <a:latin typeface="Arial"/>
                <a:cs typeface="Arial"/>
              </a:rPr>
              <a:t>Firstname,</a:t>
            </a:r>
            <a:r>
              <a:rPr dirty="0" sz="2000" spc="-80">
                <a:solidFill>
                  <a:srgbClr val="0F2F41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F2F41"/>
                </a:solidFill>
                <a:latin typeface="Arial"/>
                <a:cs typeface="Arial"/>
              </a:rPr>
              <a:t>Lastname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1600" b="1">
                <a:solidFill>
                  <a:srgbClr val="0F2F41"/>
                </a:solidFill>
                <a:latin typeface="Arial"/>
                <a:cs typeface="Arial"/>
              </a:rPr>
              <a:t>Title,</a:t>
            </a:r>
            <a:r>
              <a:rPr dirty="0" sz="1600" spc="-55" b="1">
                <a:solidFill>
                  <a:srgbClr val="0F2F41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F2F41"/>
                </a:solidFill>
                <a:latin typeface="Arial"/>
                <a:cs typeface="Arial"/>
              </a:rPr>
              <a:t>Company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4312823" y="1620681"/>
            <a:ext cx="1779905" cy="1786255"/>
          </a:xfrm>
          <a:custGeom>
            <a:avLst/>
            <a:gdLst/>
            <a:ahLst/>
            <a:cxnLst/>
            <a:rect l="l" t="t" r="r" b="b"/>
            <a:pathLst>
              <a:path w="1779904" h="1786254">
                <a:moveTo>
                  <a:pt x="889895" y="0"/>
                </a:moveTo>
                <a:lnTo>
                  <a:pt x="841069" y="1321"/>
                </a:lnTo>
                <a:lnTo>
                  <a:pt x="792931" y="5239"/>
                </a:lnTo>
                <a:lnTo>
                  <a:pt x="745549" y="11687"/>
                </a:lnTo>
                <a:lnTo>
                  <a:pt x="698991" y="20596"/>
                </a:lnTo>
                <a:lnTo>
                  <a:pt x="653325" y="31898"/>
                </a:lnTo>
                <a:lnTo>
                  <a:pt x="608619" y="45525"/>
                </a:lnTo>
                <a:lnTo>
                  <a:pt x="564940" y="61409"/>
                </a:lnTo>
                <a:lnTo>
                  <a:pt x="522357" y="79481"/>
                </a:lnTo>
                <a:lnTo>
                  <a:pt x="480937" y="99674"/>
                </a:lnTo>
                <a:lnTo>
                  <a:pt x="440747" y="121920"/>
                </a:lnTo>
                <a:lnTo>
                  <a:pt x="401857" y="146150"/>
                </a:lnTo>
                <a:lnTo>
                  <a:pt x="364334" y="172296"/>
                </a:lnTo>
                <a:lnTo>
                  <a:pt x="328245" y="200291"/>
                </a:lnTo>
                <a:lnTo>
                  <a:pt x="293659" y="230066"/>
                </a:lnTo>
                <a:lnTo>
                  <a:pt x="260644" y="261553"/>
                </a:lnTo>
                <a:lnTo>
                  <a:pt x="229266" y="294683"/>
                </a:lnTo>
                <a:lnTo>
                  <a:pt x="199595" y="329390"/>
                </a:lnTo>
                <a:lnTo>
                  <a:pt x="171698" y="365604"/>
                </a:lnTo>
                <a:lnTo>
                  <a:pt x="145642" y="403259"/>
                </a:lnTo>
                <a:lnTo>
                  <a:pt x="121496" y="442284"/>
                </a:lnTo>
                <a:lnTo>
                  <a:pt x="99328" y="482613"/>
                </a:lnTo>
                <a:lnTo>
                  <a:pt x="79205" y="524178"/>
                </a:lnTo>
                <a:lnTo>
                  <a:pt x="61195" y="566910"/>
                </a:lnTo>
                <a:lnTo>
                  <a:pt x="45367" y="610741"/>
                </a:lnTo>
                <a:lnTo>
                  <a:pt x="31787" y="655603"/>
                </a:lnTo>
                <a:lnTo>
                  <a:pt x="20525" y="701428"/>
                </a:lnTo>
                <a:lnTo>
                  <a:pt x="11647" y="748149"/>
                </a:lnTo>
                <a:lnTo>
                  <a:pt x="5221" y="795695"/>
                </a:lnTo>
                <a:lnTo>
                  <a:pt x="1316" y="844001"/>
                </a:lnTo>
                <a:lnTo>
                  <a:pt x="0" y="892997"/>
                </a:lnTo>
                <a:lnTo>
                  <a:pt x="1316" y="941994"/>
                </a:lnTo>
                <a:lnTo>
                  <a:pt x="5221" y="990299"/>
                </a:lnTo>
                <a:lnTo>
                  <a:pt x="11647" y="1037846"/>
                </a:lnTo>
                <a:lnTo>
                  <a:pt x="20525" y="1084567"/>
                </a:lnTo>
                <a:lnTo>
                  <a:pt x="31787" y="1130392"/>
                </a:lnTo>
                <a:lnTo>
                  <a:pt x="45367" y="1175254"/>
                </a:lnTo>
                <a:lnTo>
                  <a:pt x="61195" y="1219085"/>
                </a:lnTo>
                <a:lnTo>
                  <a:pt x="79205" y="1261817"/>
                </a:lnTo>
                <a:lnTo>
                  <a:pt x="99328" y="1303381"/>
                </a:lnTo>
                <a:lnTo>
                  <a:pt x="121496" y="1343711"/>
                </a:lnTo>
                <a:lnTo>
                  <a:pt x="145642" y="1382736"/>
                </a:lnTo>
                <a:lnTo>
                  <a:pt x="171698" y="1420391"/>
                </a:lnTo>
                <a:lnTo>
                  <a:pt x="199595" y="1456605"/>
                </a:lnTo>
                <a:lnTo>
                  <a:pt x="229266" y="1491312"/>
                </a:lnTo>
                <a:lnTo>
                  <a:pt x="260644" y="1524442"/>
                </a:lnTo>
                <a:lnTo>
                  <a:pt x="293659" y="1555929"/>
                </a:lnTo>
                <a:lnTo>
                  <a:pt x="328245" y="1585704"/>
                </a:lnTo>
                <a:lnTo>
                  <a:pt x="364334" y="1613699"/>
                </a:lnTo>
                <a:lnTo>
                  <a:pt x="401857" y="1639845"/>
                </a:lnTo>
                <a:lnTo>
                  <a:pt x="440747" y="1664075"/>
                </a:lnTo>
                <a:lnTo>
                  <a:pt x="480937" y="1686321"/>
                </a:lnTo>
                <a:lnTo>
                  <a:pt x="522357" y="1706514"/>
                </a:lnTo>
                <a:lnTo>
                  <a:pt x="564940" y="1724586"/>
                </a:lnTo>
                <a:lnTo>
                  <a:pt x="608619" y="1740470"/>
                </a:lnTo>
                <a:lnTo>
                  <a:pt x="653325" y="1754097"/>
                </a:lnTo>
                <a:lnTo>
                  <a:pt x="698991" y="1765399"/>
                </a:lnTo>
                <a:lnTo>
                  <a:pt x="745549" y="1774308"/>
                </a:lnTo>
                <a:lnTo>
                  <a:pt x="792931" y="1780755"/>
                </a:lnTo>
                <a:lnTo>
                  <a:pt x="841069" y="1784674"/>
                </a:lnTo>
                <a:lnTo>
                  <a:pt x="889895" y="1785995"/>
                </a:lnTo>
                <a:lnTo>
                  <a:pt x="938721" y="1784674"/>
                </a:lnTo>
                <a:lnTo>
                  <a:pt x="986859" y="1780755"/>
                </a:lnTo>
                <a:lnTo>
                  <a:pt x="1034240" y="1774308"/>
                </a:lnTo>
                <a:lnTo>
                  <a:pt x="1080798" y="1765399"/>
                </a:lnTo>
                <a:lnTo>
                  <a:pt x="1126464" y="1754097"/>
                </a:lnTo>
                <a:lnTo>
                  <a:pt x="1171170" y="1740470"/>
                </a:lnTo>
                <a:lnTo>
                  <a:pt x="1214849" y="1724586"/>
                </a:lnTo>
                <a:lnTo>
                  <a:pt x="1257432" y="1706514"/>
                </a:lnTo>
                <a:lnTo>
                  <a:pt x="1298852" y="1686321"/>
                </a:lnTo>
                <a:lnTo>
                  <a:pt x="1339041" y="1664075"/>
                </a:lnTo>
                <a:lnTo>
                  <a:pt x="1377931" y="1639845"/>
                </a:lnTo>
                <a:lnTo>
                  <a:pt x="1415455" y="1613699"/>
                </a:lnTo>
                <a:lnTo>
                  <a:pt x="1451543" y="1585704"/>
                </a:lnTo>
                <a:lnTo>
                  <a:pt x="1486129" y="1555929"/>
                </a:lnTo>
                <a:lnTo>
                  <a:pt x="1519145" y="1524442"/>
                </a:lnTo>
                <a:lnTo>
                  <a:pt x="1550522" y="1491312"/>
                </a:lnTo>
                <a:lnTo>
                  <a:pt x="1580194" y="1456605"/>
                </a:lnTo>
                <a:lnTo>
                  <a:pt x="1608091" y="1420391"/>
                </a:lnTo>
                <a:lnTo>
                  <a:pt x="1634146" y="1382736"/>
                </a:lnTo>
                <a:lnTo>
                  <a:pt x="1658292" y="1343711"/>
                </a:lnTo>
                <a:lnTo>
                  <a:pt x="1680461" y="1303381"/>
                </a:lnTo>
                <a:lnTo>
                  <a:pt x="1700583" y="1261817"/>
                </a:lnTo>
                <a:lnTo>
                  <a:pt x="1718593" y="1219085"/>
                </a:lnTo>
                <a:lnTo>
                  <a:pt x="1734422" y="1175254"/>
                </a:lnTo>
                <a:lnTo>
                  <a:pt x="1748001" y="1130392"/>
                </a:lnTo>
                <a:lnTo>
                  <a:pt x="1759264" y="1084567"/>
                </a:lnTo>
                <a:lnTo>
                  <a:pt x="1768142" y="1037846"/>
                </a:lnTo>
                <a:lnTo>
                  <a:pt x="1774567" y="990299"/>
                </a:lnTo>
                <a:lnTo>
                  <a:pt x="1778472" y="941994"/>
                </a:lnTo>
                <a:lnTo>
                  <a:pt x="1779789" y="892997"/>
                </a:lnTo>
                <a:lnTo>
                  <a:pt x="1778472" y="844001"/>
                </a:lnTo>
                <a:lnTo>
                  <a:pt x="1774567" y="795695"/>
                </a:lnTo>
                <a:lnTo>
                  <a:pt x="1768142" y="748149"/>
                </a:lnTo>
                <a:lnTo>
                  <a:pt x="1759264" y="701428"/>
                </a:lnTo>
                <a:lnTo>
                  <a:pt x="1748001" y="655603"/>
                </a:lnTo>
                <a:lnTo>
                  <a:pt x="1734422" y="610741"/>
                </a:lnTo>
                <a:lnTo>
                  <a:pt x="1718593" y="566910"/>
                </a:lnTo>
                <a:lnTo>
                  <a:pt x="1700583" y="524178"/>
                </a:lnTo>
                <a:lnTo>
                  <a:pt x="1680461" y="482613"/>
                </a:lnTo>
                <a:lnTo>
                  <a:pt x="1658292" y="442284"/>
                </a:lnTo>
                <a:lnTo>
                  <a:pt x="1634146" y="403259"/>
                </a:lnTo>
                <a:lnTo>
                  <a:pt x="1608091" y="365604"/>
                </a:lnTo>
                <a:lnTo>
                  <a:pt x="1580194" y="329390"/>
                </a:lnTo>
                <a:lnTo>
                  <a:pt x="1550522" y="294683"/>
                </a:lnTo>
                <a:lnTo>
                  <a:pt x="1519145" y="261553"/>
                </a:lnTo>
                <a:lnTo>
                  <a:pt x="1486129" y="230066"/>
                </a:lnTo>
                <a:lnTo>
                  <a:pt x="1451543" y="200291"/>
                </a:lnTo>
                <a:lnTo>
                  <a:pt x="1415455" y="172296"/>
                </a:lnTo>
                <a:lnTo>
                  <a:pt x="1377931" y="146150"/>
                </a:lnTo>
                <a:lnTo>
                  <a:pt x="1339041" y="121920"/>
                </a:lnTo>
                <a:lnTo>
                  <a:pt x="1298852" y="99674"/>
                </a:lnTo>
                <a:lnTo>
                  <a:pt x="1257432" y="79481"/>
                </a:lnTo>
                <a:lnTo>
                  <a:pt x="1214849" y="61409"/>
                </a:lnTo>
                <a:lnTo>
                  <a:pt x="1171170" y="45525"/>
                </a:lnTo>
                <a:lnTo>
                  <a:pt x="1126464" y="31898"/>
                </a:lnTo>
                <a:lnTo>
                  <a:pt x="1080798" y="20596"/>
                </a:lnTo>
                <a:lnTo>
                  <a:pt x="1034240" y="11687"/>
                </a:lnTo>
                <a:lnTo>
                  <a:pt x="986859" y="5239"/>
                </a:lnTo>
                <a:lnTo>
                  <a:pt x="938721" y="1321"/>
                </a:lnTo>
                <a:lnTo>
                  <a:pt x="889895" y="0"/>
                </a:lnTo>
                <a:close/>
              </a:path>
            </a:pathLst>
          </a:custGeom>
          <a:solidFill>
            <a:srgbClr val="DBDB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8023469" y="3559810"/>
            <a:ext cx="2408555" cy="68199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000">
                <a:solidFill>
                  <a:srgbClr val="0F2F41"/>
                </a:solidFill>
                <a:latin typeface="Arial"/>
                <a:cs typeface="Arial"/>
              </a:rPr>
              <a:t>Firstname,</a:t>
            </a:r>
            <a:r>
              <a:rPr dirty="0" sz="2000" spc="-80">
                <a:solidFill>
                  <a:srgbClr val="0F2F41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F2F41"/>
                </a:solidFill>
                <a:latin typeface="Arial"/>
                <a:cs typeface="Arial"/>
              </a:rPr>
              <a:t>Lastname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1600" b="1">
                <a:solidFill>
                  <a:srgbClr val="0F2F41"/>
                </a:solidFill>
                <a:latin typeface="Arial"/>
                <a:cs typeface="Arial"/>
              </a:rPr>
              <a:t>Title,</a:t>
            </a:r>
            <a:r>
              <a:rPr dirty="0" sz="1600" spc="-55" b="1">
                <a:solidFill>
                  <a:srgbClr val="0F2F41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F2F41"/>
                </a:solidFill>
                <a:latin typeface="Arial"/>
                <a:cs typeface="Arial"/>
              </a:rPr>
              <a:t>Company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8122823" y="1620681"/>
            <a:ext cx="1779905" cy="1786255"/>
          </a:xfrm>
          <a:custGeom>
            <a:avLst/>
            <a:gdLst/>
            <a:ahLst/>
            <a:cxnLst/>
            <a:rect l="l" t="t" r="r" b="b"/>
            <a:pathLst>
              <a:path w="1779904" h="1786254">
                <a:moveTo>
                  <a:pt x="889895" y="0"/>
                </a:moveTo>
                <a:lnTo>
                  <a:pt x="841069" y="1321"/>
                </a:lnTo>
                <a:lnTo>
                  <a:pt x="792931" y="5239"/>
                </a:lnTo>
                <a:lnTo>
                  <a:pt x="745549" y="11687"/>
                </a:lnTo>
                <a:lnTo>
                  <a:pt x="698991" y="20596"/>
                </a:lnTo>
                <a:lnTo>
                  <a:pt x="653325" y="31898"/>
                </a:lnTo>
                <a:lnTo>
                  <a:pt x="608619" y="45525"/>
                </a:lnTo>
                <a:lnTo>
                  <a:pt x="564940" y="61409"/>
                </a:lnTo>
                <a:lnTo>
                  <a:pt x="522357" y="79481"/>
                </a:lnTo>
                <a:lnTo>
                  <a:pt x="480937" y="99674"/>
                </a:lnTo>
                <a:lnTo>
                  <a:pt x="440747" y="121920"/>
                </a:lnTo>
                <a:lnTo>
                  <a:pt x="401857" y="146150"/>
                </a:lnTo>
                <a:lnTo>
                  <a:pt x="364334" y="172296"/>
                </a:lnTo>
                <a:lnTo>
                  <a:pt x="328245" y="200291"/>
                </a:lnTo>
                <a:lnTo>
                  <a:pt x="293659" y="230066"/>
                </a:lnTo>
                <a:lnTo>
                  <a:pt x="260644" y="261553"/>
                </a:lnTo>
                <a:lnTo>
                  <a:pt x="229266" y="294683"/>
                </a:lnTo>
                <a:lnTo>
                  <a:pt x="199595" y="329390"/>
                </a:lnTo>
                <a:lnTo>
                  <a:pt x="171698" y="365604"/>
                </a:lnTo>
                <a:lnTo>
                  <a:pt x="145642" y="403259"/>
                </a:lnTo>
                <a:lnTo>
                  <a:pt x="121496" y="442284"/>
                </a:lnTo>
                <a:lnTo>
                  <a:pt x="99328" y="482613"/>
                </a:lnTo>
                <a:lnTo>
                  <a:pt x="79205" y="524178"/>
                </a:lnTo>
                <a:lnTo>
                  <a:pt x="61195" y="566910"/>
                </a:lnTo>
                <a:lnTo>
                  <a:pt x="45367" y="610741"/>
                </a:lnTo>
                <a:lnTo>
                  <a:pt x="31787" y="655603"/>
                </a:lnTo>
                <a:lnTo>
                  <a:pt x="20525" y="701428"/>
                </a:lnTo>
                <a:lnTo>
                  <a:pt x="11647" y="748149"/>
                </a:lnTo>
                <a:lnTo>
                  <a:pt x="5221" y="795695"/>
                </a:lnTo>
                <a:lnTo>
                  <a:pt x="1316" y="844001"/>
                </a:lnTo>
                <a:lnTo>
                  <a:pt x="0" y="892997"/>
                </a:lnTo>
                <a:lnTo>
                  <a:pt x="1316" y="941994"/>
                </a:lnTo>
                <a:lnTo>
                  <a:pt x="5221" y="990299"/>
                </a:lnTo>
                <a:lnTo>
                  <a:pt x="11647" y="1037846"/>
                </a:lnTo>
                <a:lnTo>
                  <a:pt x="20525" y="1084567"/>
                </a:lnTo>
                <a:lnTo>
                  <a:pt x="31787" y="1130392"/>
                </a:lnTo>
                <a:lnTo>
                  <a:pt x="45367" y="1175254"/>
                </a:lnTo>
                <a:lnTo>
                  <a:pt x="61195" y="1219085"/>
                </a:lnTo>
                <a:lnTo>
                  <a:pt x="79205" y="1261817"/>
                </a:lnTo>
                <a:lnTo>
                  <a:pt x="99328" y="1303381"/>
                </a:lnTo>
                <a:lnTo>
                  <a:pt x="121496" y="1343711"/>
                </a:lnTo>
                <a:lnTo>
                  <a:pt x="145642" y="1382736"/>
                </a:lnTo>
                <a:lnTo>
                  <a:pt x="171698" y="1420391"/>
                </a:lnTo>
                <a:lnTo>
                  <a:pt x="199595" y="1456605"/>
                </a:lnTo>
                <a:lnTo>
                  <a:pt x="229266" y="1491312"/>
                </a:lnTo>
                <a:lnTo>
                  <a:pt x="260644" y="1524442"/>
                </a:lnTo>
                <a:lnTo>
                  <a:pt x="293659" y="1555929"/>
                </a:lnTo>
                <a:lnTo>
                  <a:pt x="328245" y="1585704"/>
                </a:lnTo>
                <a:lnTo>
                  <a:pt x="364334" y="1613699"/>
                </a:lnTo>
                <a:lnTo>
                  <a:pt x="401857" y="1639845"/>
                </a:lnTo>
                <a:lnTo>
                  <a:pt x="440747" y="1664075"/>
                </a:lnTo>
                <a:lnTo>
                  <a:pt x="480937" y="1686321"/>
                </a:lnTo>
                <a:lnTo>
                  <a:pt x="522357" y="1706514"/>
                </a:lnTo>
                <a:lnTo>
                  <a:pt x="564940" y="1724586"/>
                </a:lnTo>
                <a:lnTo>
                  <a:pt x="608619" y="1740470"/>
                </a:lnTo>
                <a:lnTo>
                  <a:pt x="653325" y="1754097"/>
                </a:lnTo>
                <a:lnTo>
                  <a:pt x="698991" y="1765399"/>
                </a:lnTo>
                <a:lnTo>
                  <a:pt x="745549" y="1774308"/>
                </a:lnTo>
                <a:lnTo>
                  <a:pt x="792931" y="1780755"/>
                </a:lnTo>
                <a:lnTo>
                  <a:pt x="841069" y="1784674"/>
                </a:lnTo>
                <a:lnTo>
                  <a:pt x="889895" y="1785995"/>
                </a:lnTo>
                <a:lnTo>
                  <a:pt x="938721" y="1784674"/>
                </a:lnTo>
                <a:lnTo>
                  <a:pt x="986859" y="1780755"/>
                </a:lnTo>
                <a:lnTo>
                  <a:pt x="1034240" y="1774308"/>
                </a:lnTo>
                <a:lnTo>
                  <a:pt x="1080798" y="1765399"/>
                </a:lnTo>
                <a:lnTo>
                  <a:pt x="1126464" y="1754097"/>
                </a:lnTo>
                <a:lnTo>
                  <a:pt x="1171170" y="1740470"/>
                </a:lnTo>
                <a:lnTo>
                  <a:pt x="1214849" y="1724586"/>
                </a:lnTo>
                <a:lnTo>
                  <a:pt x="1257432" y="1706514"/>
                </a:lnTo>
                <a:lnTo>
                  <a:pt x="1298852" y="1686321"/>
                </a:lnTo>
                <a:lnTo>
                  <a:pt x="1339041" y="1664075"/>
                </a:lnTo>
                <a:lnTo>
                  <a:pt x="1377931" y="1639845"/>
                </a:lnTo>
                <a:lnTo>
                  <a:pt x="1415455" y="1613699"/>
                </a:lnTo>
                <a:lnTo>
                  <a:pt x="1451543" y="1585704"/>
                </a:lnTo>
                <a:lnTo>
                  <a:pt x="1486129" y="1555929"/>
                </a:lnTo>
                <a:lnTo>
                  <a:pt x="1519145" y="1524442"/>
                </a:lnTo>
                <a:lnTo>
                  <a:pt x="1550522" y="1491312"/>
                </a:lnTo>
                <a:lnTo>
                  <a:pt x="1580194" y="1456605"/>
                </a:lnTo>
                <a:lnTo>
                  <a:pt x="1608091" y="1420391"/>
                </a:lnTo>
                <a:lnTo>
                  <a:pt x="1634146" y="1382736"/>
                </a:lnTo>
                <a:lnTo>
                  <a:pt x="1658292" y="1343711"/>
                </a:lnTo>
                <a:lnTo>
                  <a:pt x="1680461" y="1303381"/>
                </a:lnTo>
                <a:lnTo>
                  <a:pt x="1700583" y="1261817"/>
                </a:lnTo>
                <a:lnTo>
                  <a:pt x="1718593" y="1219085"/>
                </a:lnTo>
                <a:lnTo>
                  <a:pt x="1734422" y="1175254"/>
                </a:lnTo>
                <a:lnTo>
                  <a:pt x="1748001" y="1130392"/>
                </a:lnTo>
                <a:lnTo>
                  <a:pt x="1759264" y="1084567"/>
                </a:lnTo>
                <a:lnTo>
                  <a:pt x="1768142" y="1037846"/>
                </a:lnTo>
                <a:lnTo>
                  <a:pt x="1774567" y="990299"/>
                </a:lnTo>
                <a:lnTo>
                  <a:pt x="1778472" y="941994"/>
                </a:lnTo>
                <a:lnTo>
                  <a:pt x="1779789" y="892997"/>
                </a:lnTo>
                <a:lnTo>
                  <a:pt x="1778472" y="844001"/>
                </a:lnTo>
                <a:lnTo>
                  <a:pt x="1774567" y="795695"/>
                </a:lnTo>
                <a:lnTo>
                  <a:pt x="1768142" y="748149"/>
                </a:lnTo>
                <a:lnTo>
                  <a:pt x="1759264" y="701428"/>
                </a:lnTo>
                <a:lnTo>
                  <a:pt x="1748001" y="655603"/>
                </a:lnTo>
                <a:lnTo>
                  <a:pt x="1734422" y="610741"/>
                </a:lnTo>
                <a:lnTo>
                  <a:pt x="1718593" y="566910"/>
                </a:lnTo>
                <a:lnTo>
                  <a:pt x="1700583" y="524178"/>
                </a:lnTo>
                <a:lnTo>
                  <a:pt x="1680461" y="482613"/>
                </a:lnTo>
                <a:lnTo>
                  <a:pt x="1658292" y="442284"/>
                </a:lnTo>
                <a:lnTo>
                  <a:pt x="1634146" y="403259"/>
                </a:lnTo>
                <a:lnTo>
                  <a:pt x="1608091" y="365604"/>
                </a:lnTo>
                <a:lnTo>
                  <a:pt x="1580194" y="329390"/>
                </a:lnTo>
                <a:lnTo>
                  <a:pt x="1550522" y="294683"/>
                </a:lnTo>
                <a:lnTo>
                  <a:pt x="1519145" y="261553"/>
                </a:lnTo>
                <a:lnTo>
                  <a:pt x="1486129" y="230066"/>
                </a:lnTo>
                <a:lnTo>
                  <a:pt x="1451543" y="200291"/>
                </a:lnTo>
                <a:lnTo>
                  <a:pt x="1415455" y="172296"/>
                </a:lnTo>
                <a:lnTo>
                  <a:pt x="1377931" y="146150"/>
                </a:lnTo>
                <a:lnTo>
                  <a:pt x="1339041" y="121920"/>
                </a:lnTo>
                <a:lnTo>
                  <a:pt x="1298852" y="99674"/>
                </a:lnTo>
                <a:lnTo>
                  <a:pt x="1257432" y="79481"/>
                </a:lnTo>
                <a:lnTo>
                  <a:pt x="1214849" y="61409"/>
                </a:lnTo>
                <a:lnTo>
                  <a:pt x="1171170" y="45525"/>
                </a:lnTo>
                <a:lnTo>
                  <a:pt x="1126464" y="31898"/>
                </a:lnTo>
                <a:lnTo>
                  <a:pt x="1080798" y="20596"/>
                </a:lnTo>
                <a:lnTo>
                  <a:pt x="1034240" y="11687"/>
                </a:lnTo>
                <a:lnTo>
                  <a:pt x="986859" y="5239"/>
                </a:lnTo>
                <a:lnTo>
                  <a:pt x="938721" y="1321"/>
                </a:lnTo>
                <a:lnTo>
                  <a:pt x="889895" y="0"/>
                </a:lnTo>
                <a:close/>
              </a:path>
            </a:pathLst>
          </a:custGeom>
          <a:solidFill>
            <a:srgbClr val="DBDB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490122" y="3559810"/>
            <a:ext cx="2408555" cy="68199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000">
                <a:solidFill>
                  <a:srgbClr val="0F2F41"/>
                </a:solidFill>
                <a:latin typeface="Arial"/>
                <a:cs typeface="Arial"/>
              </a:rPr>
              <a:t>Firstname,</a:t>
            </a:r>
            <a:r>
              <a:rPr dirty="0" sz="2000" spc="-80">
                <a:solidFill>
                  <a:srgbClr val="0F2F41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F2F41"/>
                </a:solidFill>
                <a:latin typeface="Arial"/>
                <a:cs typeface="Arial"/>
              </a:rPr>
              <a:t>Lastname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1600" b="1">
                <a:solidFill>
                  <a:srgbClr val="0F2F41"/>
                </a:solidFill>
                <a:latin typeface="Arial"/>
                <a:cs typeface="Arial"/>
              </a:rPr>
              <a:t>Title,</a:t>
            </a:r>
            <a:r>
              <a:rPr dirty="0" sz="1600" spc="-55" b="1">
                <a:solidFill>
                  <a:srgbClr val="0F2F41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F2F41"/>
                </a:solidFill>
                <a:latin typeface="Arial"/>
                <a:cs typeface="Arial"/>
              </a:rPr>
              <a:t>Company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/>
              <a:t>SMWorld.com</a:t>
            </a:r>
            <a:r>
              <a:rPr dirty="0" spc="495"/>
              <a:t> </a:t>
            </a:r>
            <a:r>
              <a:rPr dirty="0">
                <a:latin typeface="Arial"/>
                <a:cs typeface="Arial"/>
              </a:rPr>
              <a:t>|</a:t>
            </a:r>
            <a:r>
              <a:rPr dirty="0" spc="125">
                <a:latin typeface="Arial"/>
                <a:cs typeface="Arial"/>
              </a:rPr>
              <a:t>  </a:t>
            </a:r>
            <a:r>
              <a:rPr dirty="0" spc="-10"/>
              <a:t>#SMWorld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Session</a:t>
            </a:r>
            <a:r>
              <a:rPr dirty="0" spc="-65"/>
              <a:t> </a:t>
            </a:r>
            <a:r>
              <a:rPr dirty="0" spc="-20"/>
              <a:t>Title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16944" y="2089911"/>
            <a:ext cx="2408555" cy="68834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000">
                <a:solidFill>
                  <a:srgbClr val="0F2F41"/>
                </a:solidFill>
                <a:latin typeface="Arial"/>
                <a:cs typeface="Arial"/>
              </a:rPr>
              <a:t>Firstname,</a:t>
            </a:r>
            <a:r>
              <a:rPr dirty="0" sz="2000" spc="-80">
                <a:solidFill>
                  <a:srgbClr val="0F2F41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F2F41"/>
                </a:solidFill>
                <a:latin typeface="Arial"/>
                <a:cs typeface="Arial"/>
              </a:rPr>
              <a:t>Lastname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600" b="1">
                <a:solidFill>
                  <a:srgbClr val="0F2F41"/>
                </a:solidFill>
                <a:latin typeface="Arial"/>
                <a:cs typeface="Arial"/>
              </a:rPr>
              <a:t>Title,</a:t>
            </a:r>
            <a:r>
              <a:rPr dirty="0" sz="1600" spc="-55" b="1">
                <a:solidFill>
                  <a:srgbClr val="0F2F41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F2F41"/>
                </a:solidFill>
                <a:latin typeface="Arial"/>
                <a:cs typeface="Arial"/>
              </a:rPr>
              <a:t>Company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02821" y="3718279"/>
            <a:ext cx="1779905" cy="1786255"/>
          </a:xfrm>
          <a:custGeom>
            <a:avLst/>
            <a:gdLst/>
            <a:ahLst/>
            <a:cxnLst/>
            <a:rect l="l" t="t" r="r" b="b"/>
            <a:pathLst>
              <a:path w="1779905" h="1786254">
                <a:moveTo>
                  <a:pt x="889894" y="0"/>
                </a:moveTo>
                <a:lnTo>
                  <a:pt x="841068" y="1321"/>
                </a:lnTo>
                <a:lnTo>
                  <a:pt x="792930" y="5239"/>
                </a:lnTo>
                <a:lnTo>
                  <a:pt x="745548" y="11687"/>
                </a:lnTo>
                <a:lnTo>
                  <a:pt x="698991" y="20596"/>
                </a:lnTo>
                <a:lnTo>
                  <a:pt x="653325" y="31898"/>
                </a:lnTo>
                <a:lnTo>
                  <a:pt x="608618" y="45525"/>
                </a:lnTo>
                <a:lnTo>
                  <a:pt x="564940" y="61409"/>
                </a:lnTo>
                <a:lnTo>
                  <a:pt x="522356" y="79481"/>
                </a:lnTo>
                <a:lnTo>
                  <a:pt x="480936" y="99674"/>
                </a:lnTo>
                <a:lnTo>
                  <a:pt x="440747" y="121920"/>
                </a:lnTo>
                <a:lnTo>
                  <a:pt x="401857" y="146150"/>
                </a:lnTo>
                <a:lnTo>
                  <a:pt x="364334" y="172296"/>
                </a:lnTo>
                <a:lnTo>
                  <a:pt x="328245" y="200291"/>
                </a:lnTo>
                <a:lnTo>
                  <a:pt x="293659" y="230066"/>
                </a:lnTo>
                <a:lnTo>
                  <a:pt x="260644" y="261553"/>
                </a:lnTo>
                <a:lnTo>
                  <a:pt x="229266" y="294683"/>
                </a:lnTo>
                <a:lnTo>
                  <a:pt x="199595" y="329390"/>
                </a:lnTo>
                <a:lnTo>
                  <a:pt x="171698" y="365604"/>
                </a:lnTo>
                <a:lnTo>
                  <a:pt x="145642" y="403259"/>
                </a:lnTo>
                <a:lnTo>
                  <a:pt x="121496" y="442284"/>
                </a:lnTo>
                <a:lnTo>
                  <a:pt x="99328" y="482613"/>
                </a:lnTo>
                <a:lnTo>
                  <a:pt x="79205" y="524178"/>
                </a:lnTo>
                <a:lnTo>
                  <a:pt x="61195" y="566910"/>
                </a:lnTo>
                <a:lnTo>
                  <a:pt x="45367" y="610741"/>
                </a:lnTo>
                <a:lnTo>
                  <a:pt x="31787" y="655603"/>
                </a:lnTo>
                <a:lnTo>
                  <a:pt x="20525" y="701428"/>
                </a:lnTo>
                <a:lnTo>
                  <a:pt x="11647" y="748149"/>
                </a:lnTo>
                <a:lnTo>
                  <a:pt x="5221" y="795695"/>
                </a:lnTo>
                <a:lnTo>
                  <a:pt x="1316" y="844001"/>
                </a:lnTo>
                <a:lnTo>
                  <a:pt x="0" y="892997"/>
                </a:lnTo>
                <a:lnTo>
                  <a:pt x="1316" y="941994"/>
                </a:lnTo>
                <a:lnTo>
                  <a:pt x="5221" y="990299"/>
                </a:lnTo>
                <a:lnTo>
                  <a:pt x="11647" y="1037846"/>
                </a:lnTo>
                <a:lnTo>
                  <a:pt x="20525" y="1084567"/>
                </a:lnTo>
                <a:lnTo>
                  <a:pt x="31787" y="1130392"/>
                </a:lnTo>
                <a:lnTo>
                  <a:pt x="45367" y="1175254"/>
                </a:lnTo>
                <a:lnTo>
                  <a:pt x="61195" y="1219085"/>
                </a:lnTo>
                <a:lnTo>
                  <a:pt x="79205" y="1261817"/>
                </a:lnTo>
                <a:lnTo>
                  <a:pt x="99328" y="1303381"/>
                </a:lnTo>
                <a:lnTo>
                  <a:pt x="121496" y="1343711"/>
                </a:lnTo>
                <a:lnTo>
                  <a:pt x="145642" y="1382736"/>
                </a:lnTo>
                <a:lnTo>
                  <a:pt x="171698" y="1420391"/>
                </a:lnTo>
                <a:lnTo>
                  <a:pt x="199595" y="1456605"/>
                </a:lnTo>
                <a:lnTo>
                  <a:pt x="229266" y="1491312"/>
                </a:lnTo>
                <a:lnTo>
                  <a:pt x="260644" y="1524442"/>
                </a:lnTo>
                <a:lnTo>
                  <a:pt x="293659" y="1555929"/>
                </a:lnTo>
                <a:lnTo>
                  <a:pt x="328245" y="1585704"/>
                </a:lnTo>
                <a:lnTo>
                  <a:pt x="364334" y="1613699"/>
                </a:lnTo>
                <a:lnTo>
                  <a:pt x="401857" y="1639845"/>
                </a:lnTo>
                <a:lnTo>
                  <a:pt x="440747" y="1664075"/>
                </a:lnTo>
                <a:lnTo>
                  <a:pt x="480936" y="1686321"/>
                </a:lnTo>
                <a:lnTo>
                  <a:pt x="522356" y="1706514"/>
                </a:lnTo>
                <a:lnTo>
                  <a:pt x="564940" y="1724586"/>
                </a:lnTo>
                <a:lnTo>
                  <a:pt x="608618" y="1740470"/>
                </a:lnTo>
                <a:lnTo>
                  <a:pt x="653325" y="1754097"/>
                </a:lnTo>
                <a:lnTo>
                  <a:pt x="698991" y="1765399"/>
                </a:lnTo>
                <a:lnTo>
                  <a:pt x="745548" y="1774308"/>
                </a:lnTo>
                <a:lnTo>
                  <a:pt x="792930" y="1780755"/>
                </a:lnTo>
                <a:lnTo>
                  <a:pt x="841068" y="1784674"/>
                </a:lnTo>
                <a:lnTo>
                  <a:pt x="889894" y="1785995"/>
                </a:lnTo>
                <a:lnTo>
                  <a:pt x="938720" y="1784674"/>
                </a:lnTo>
                <a:lnTo>
                  <a:pt x="986858" y="1780755"/>
                </a:lnTo>
                <a:lnTo>
                  <a:pt x="1034239" y="1774308"/>
                </a:lnTo>
                <a:lnTo>
                  <a:pt x="1080797" y="1765399"/>
                </a:lnTo>
                <a:lnTo>
                  <a:pt x="1126463" y="1754097"/>
                </a:lnTo>
                <a:lnTo>
                  <a:pt x="1171169" y="1740470"/>
                </a:lnTo>
                <a:lnTo>
                  <a:pt x="1214848" y="1724586"/>
                </a:lnTo>
                <a:lnTo>
                  <a:pt x="1257431" y="1706514"/>
                </a:lnTo>
                <a:lnTo>
                  <a:pt x="1298851" y="1686321"/>
                </a:lnTo>
                <a:lnTo>
                  <a:pt x="1339040" y="1664075"/>
                </a:lnTo>
                <a:lnTo>
                  <a:pt x="1377930" y="1639845"/>
                </a:lnTo>
                <a:lnTo>
                  <a:pt x="1415454" y="1613699"/>
                </a:lnTo>
                <a:lnTo>
                  <a:pt x="1451542" y="1585704"/>
                </a:lnTo>
                <a:lnTo>
                  <a:pt x="1486128" y="1555929"/>
                </a:lnTo>
                <a:lnTo>
                  <a:pt x="1519144" y="1524442"/>
                </a:lnTo>
                <a:lnTo>
                  <a:pt x="1550521" y="1491312"/>
                </a:lnTo>
                <a:lnTo>
                  <a:pt x="1580193" y="1456605"/>
                </a:lnTo>
                <a:lnTo>
                  <a:pt x="1608090" y="1420391"/>
                </a:lnTo>
                <a:lnTo>
                  <a:pt x="1634145" y="1382736"/>
                </a:lnTo>
                <a:lnTo>
                  <a:pt x="1658291" y="1343711"/>
                </a:lnTo>
                <a:lnTo>
                  <a:pt x="1680460" y="1303381"/>
                </a:lnTo>
                <a:lnTo>
                  <a:pt x="1700582" y="1261817"/>
                </a:lnTo>
                <a:lnTo>
                  <a:pt x="1718592" y="1219085"/>
                </a:lnTo>
                <a:lnTo>
                  <a:pt x="1734421" y="1175254"/>
                </a:lnTo>
                <a:lnTo>
                  <a:pt x="1748000" y="1130392"/>
                </a:lnTo>
                <a:lnTo>
                  <a:pt x="1759263" y="1084567"/>
                </a:lnTo>
                <a:lnTo>
                  <a:pt x="1768141" y="1037846"/>
                </a:lnTo>
                <a:lnTo>
                  <a:pt x="1774566" y="990299"/>
                </a:lnTo>
                <a:lnTo>
                  <a:pt x="1778471" y="941994"/>
                </a:lnTo>
                <a:lnTo>
                  <a:pt x="1779788" y="892997"/>
                </a:lnTo>
                <a:lnTo>
                  <a:pt x="1778471" y="844001"/>
                </a:lnTo>
                <a:lnTo>
                  <a:pt x="1774566" y="795695"/>
                </a:lnTo>
                <a:lnTo>
                  <a:pt x="1768141" y="748149"/>
                </a:lnTo>
                <a:lnTo>
                  <a:pt x="1759263" y="701428"/>
                </a:lnTo>
                <a:lnTo>
                  <a:pt x="1748000" y="655603"/>
                </a:lnTo>
                <a:lnTo>
                  <a:pt x="1734421" y="610741"/>
                </a:lnTo>
                <a:lnTo>
                  <a:pt x="1718592" y="566910"/>
                </a:lnTo>
                <a:lnTo>
                  <a:pt x="1700582" y="524178"/>
                </a:lnTo>
                <a:lnTo>
                  <a:pt x="1680460" y="482613"/>
                </a:lnTo>
                <a:lnTo>
                  <a:pt x="1658291" y="442284"/>
                </a:lnTo>
                <a:lnTo>
                  <a:pt x="1634145" y="403259"/>
                </a:lnTo>
                <a:lnTo>
                  <a:pt x="1608090" y="365604"/>
                </a:lnTo>
                <a:lnTo>
                  <a:pt x="1580193" y="329390"/>
                </a:lnTo>
                <a:lnTo>
                  <a:pt x="1550521" y="294683"/>
                </a:lnTo>
                <a:lnTo>
                  <a:pt x="1519144" y="261553"/>
                </a:lnTo>
                <a:lnTo>
                  <a:pt x="1486128" y="230066"/>
                </a:lnTo>
                <a:lnTo>
                  <a:pt x="1451542" y="200291"/>
                </a:lnTo>
                <a:lnTo>
                  <a:pt x="1415454" y="172296"/>
                </a:lnTo>
                <a:lnTo>
                  <a:pt x="1377930" y="146150"/>
                </a:lnTo>
                <a:lnTo>
                  <a:pt x="1339040" y="121920"/>
                </a:lnTo>
                <a:lnTo>
                  <a:pt x="1298851" y="99674"/>
                </a:lnTo>
                <a:lnTo>
                  <a:pt x="1257431" y="79481"/>
                </a:lnTo>
                <a:lnTo>
                  <a:pt x="1214848" y="61409"/>
                </a:lnTo>
                <a:lnTo>
                  <a:pt x="1171169" y="45525"/>
                </a:lnTo>
                <a:lnTo>
                  <a:pt x="1126463" y="31898"/>
                </a:lnTo>
                <a:lnTo>
                  <a:pt x="1080797" y="20596"/>
                </a:lnTo>
                <a:lnTo>
                  <a:pt x="1034239" y="11687"/>
                </a:lnTo>
                <a:lnTo>
                  <a:pt x="986858" y="5239"/>
                </a:lnTo>
                <a:lnTo>
                  <a:pt x="938720" y="1321"/>
                </a:lnTo>
                <a:lnTo>
                  <a:pt x="889894" y="0"/>
                </a:lnTo>
                <a:close/>
              </a:path>
            </a:pathLst>
          </a:custGeom>
          <a:solidFill>
            <a:srgbClr val="DBDB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908431" y="1620681"/>
            <a:ext cx="1779905" cy="1786255"/>
          </a:xfrm>
          <a:custGeom>
            <a:avLst/>
            <a:gdLst/>
            <a:ahLst/>
            <a:cxnLst/>
            <a:rect l="l" t="t" r="r" b="b"/>
            <a:pathLst>
              <a:path w="1779904" h="1786254">
                <a:moveTo>
                  <a:pt x="889894" y="0"/>
                </a:moveTo>
                <a:lnTo>
                  <a:pt x="841068" y="1321"/>
                </a:lnTo>
                <a:lnTo>
                  <a:pt x="792930" y="5239"/>
                </a:lnTo>
                <a:lnTo>
                  <a:pt x="745548" y="11687"/>
                </a:lnTo>
                <a:lnTo>
                  <a:pt x="698990" y="20596"/>
                </a:lnTo>
                <a:lnTo>
                  <a:pt x="653325" y="31898"/>
                </a:lnTo>
                <a:lnTo>
                  <a:pt x="608618" y="45525"/>
                </a:lnTo>
                <a:lnTo>
                  <a:pt x="564940" y="61409"/>
                </a:lnTo>
                <a:lnTo>
                  <a:pt x="522356" y="79481"/>
                </a:lnTo>
                <a:lnTo>
                  <a:pt x="480936" y="99674"/>
                </a:lnTo>
                <a:lnTo>
                  <a:pt x="440747" y="121920"/>
                </a:lnTo>
                <a:lnTo>
                  <a:pt x="401857" y="146150"/>
                </a:lnTo>
                <a:lnTo>
                  <a:pt x="364334" y="172296"/>
                </a:lnTo>
                <a:lnTo>
                  <a:pt x="328245" y="200291"/>
                </a:lnTo>
                <a:lnTo>
                  <a:pt x="293659" y="230066"/>
                </a:lnTo>
                <a:lnTo>
                  <a:pt x="260644" y="261553"/>
                </a:lnTo>
                <a:lnTo>
                  <a:pt x="229266" y="294683"/>
                </a:lnTo>
                <a:lnTo>
                  <a:pt x="199595" y="329390"/>
                </a:lnTo>
                <a:lnTo>
                  <a:pt x="171697" y="365604"/>
                </a:lnTo>
                <a:lnTo>
                  <a:pt x="145642" y="403259"/>
                </a:lnTo>
                <a:lnTo>
                  <a:pt x="121496" y="442284"/>
                </a:lnTo>
                <a:lnTo>
                  <a:pt x="99328" y="482613"/>
                </a:lnTo>
                <a:lnTo>
                  <a:pt x="79205" y="524178"/>
                </a:lnTo>
                <a:lnTo>
                  <a:pt x="61195" y="566910"/>
                </a:lnTo>
                <a:lnTo>
                  <a:pt x="45367" y="610741"/>
                </a:lnTo>
                <a:lnTo>
                  <a:pt x="31787" y="655603"/>
                </a:lnTo>
                <a:lnTo>
                  <a:pt x="20525" y="701428"/>
                </a:lnTo>
                <a:lnTo>
                  <a:pt x="11647" y="748149"/>
                </a:lnTo>
                <a:lnTo>
                  <a:pt x="5221" y="795695"/>
                </a:lnTo>
                <a:lnTo>
                  <a:pt x="1316" y="844001"/>
                </a:lnTo>
                <a:lnTo>
                  <a:pt x="0" y="892997"/>
                </a:lnTo>
                <a:lnTo>
                  <a:pt x="1316" y="941994"/>
                </a:lnTo>
                <a:lnTo>
                  <a:pt x="5221" y="990299"/>
                </a:lnTo>
                <a:lnTo>
                  <a:pt x="11647" y="1037846"/>
                </a:lnTo>
                <a:lnTo>
                  <a:pt x="20525" y="1084567"/>
                </a:lnTo>
                <a:lnTo>
                  <a:pt x="31787" y="1130392"/>
                </a:lnTo>
                <a:lnTo>
                  <a:pt x="45367" y="1175254"/>
                </a:lnTo>
                <a:lnTo>
                  <a:pt x="61195" y="1219085"/>
                </a:lnTo>
                <a:lnTo>
                  <a:pt x="79205" y="1261817"/>
                </a:lnTo>
                <a:lnTo>
                  <a:pt x="99328" y="1303381"/>
                </a:lnTo>
                <a:lnTo>
                  <a:pt x="121496" y="1343711"/>
                </a:lnTo>
                <a:lnTo>
                  <a:pt x="145642" y="1382736"/>
                </a:lnTo>
                <a:lnTo>
                  <a:pt x="171697" y="1420391"/>
                </a:lnTo>
                <a:lnTo>
                  <a:pt x="199595" y="1456605"/>
                </a:lnTo>
                <a:lnTo>
                  <a:pt x="229266" y="1491312"/>
                </a:lnTo>
                <a:lnTo>
                  <a:pt x="260644" y="1524442"/>
                </a:lnTo>
                <a:lnTo>
                  <a:pt x="293659" y="1555929"/>
                </a:lnTo>
                <a:lnTo>
                  <a:pt x="328245" y="1585704"/>
                </a:lnTo>
                <a:lnTo>
                  <a:pt x="364334" y="1613699"/>
                </a:lnTo>
                <a:lnTo>
                  <a:pt x="401857" y="1639845"/>
                </a:lnTo>
                <a:lnTo>
                  <a:pt x="440747" y="1664075"/>
                </a:lnTo>
                <a:lnTo>
                  <a:pt x="480936" y="1686321"/>
                </a:lnTo>
                <a:lnTo>
                  <a:pt x="522356" y="1706514"/>
                </a:lnTo>
                <a:lnTo>
                  <a:pt x="564940" y="1724586"/>
                </a:lnTo>
                <a:lnTo>
                  <a:pt x="608618" y="1740470"/>
                </a:lnTo>
                <a:lnTo>
                  <a:pt x="653325" y="1754097"/>
                </a:lnTo>
                <a:lnTo>
                  <a:pt x="698990" y="1765399"/>
                </a:lnTo>
                <a:lnTo>
                  <a:pt x="745548" y="1774308"/>
                </a:lnTo>
                <a:lnTo>
                  <a:pt x="792930" y="1780755"/>
                </a:lnTo>
                <a:lnTo>
                  <a:pt x="841068" y="1784674"/>
                </a:lnTo>
                <a:lnTo>
                  <a:pt x="889894" y="1785995"/>
                </a:lnTo>
                <a:lnTo>
                  <a:pt x="938720" y="1784674"/>
                </a:lnTo>
                <a:lnTo>
                  <a:pt x="986857" y="1780755"/>
                </a:lnTo>
                <a:lnTo>
                  <a:pt x="1034239" y="1774308"/>
                </a:lnTo>
                <a:lnTo>
                  <a:pt x="1080797" y="1765399"/>
                </a:lnTo>
                <a:lnTo>
                  <a:pt x="1126463" y="1754097"/>
                </a:lnTo>
                <a:lnTo>
                  <a:pt x="1171169" y="1740470"/>
                </a:lnTo>
                <a:lnTo>
                  <a:pt x="1214848" y="1724586"/>
                </a:lnTo>
                <a:lnTo>
                  <a:pt x="1257431" y="1706514"/>
                </a:lnTo>
                <a:lnTo>
                  <a:pt x="1298851" y="1686321"/>
                </a:lnTo>
                <a:lnTo>
                  <a:pt x="1339040" y="1664075"/>
                </a:lnTo>
                <a:lnTo>
                  <a:pt x="1377931" y="1639845"/>
                </a:lnTo>
                <a:lnTo>
                  <a:pt x="1415454" y="1613699"/>
                </a:lnTo>
                <a:lnTo>
                  <a:pt x="1451542" y="1585704"/>
                </a:lnTo>
                <a:lnTo>
                  <a:pt x="1486129" y="1555929"/>
                </a:lnTo>
                <a:lnTo>
                  <a:pt x="1519144" y="1524442"/>
                </a:lnTo>
                <a:lnTo>
                  <a:pt x="1550522" y="1491312"/>
                </a:lnTo>
                <a:lnTo>
                  <a:pt x="1580193" y="1456605"/>
                </a:lnTo>
                <a:lnTo>
                  <a:pt x="1608090" y="1420391"/>
                </a:lnTo>
                <a:lnTo>
                  <a:pt x="1634146" y="1382736"/>
                </a:lnTo>
                <a:lnTo>
                  <a:pt x="1658292" y="1343711"/>
                </a:lnTo>
                <a:lnTo>
                  <a:pt x="1680460" y="1303381"/>
                </a:lnTo>
                <a:lnTo>
                  <a:pt x="1700583" y="1261817"/>
                </a:lnTo>
                <a:lnTo>
                  <a:pt x="1718593" y="1219085"/>
                </a:lnTo>
                <a:lnTo>
                  <a:pt x="1734421" y="1175254"/>
                </a:lnTo>
                <a:lnTo>
                  <a:pt x="1748001" y="1130392"/>
                </a:lnTo>
                <a:lnTo>
                  <a:pt x="1759264" y="1084567"/>
                </a:lnTo>
                <a:lnTo>
                  <a:pt x="1768142" y="1037846"/>
                </a:lnTo>
                <a:lnTo>
                  <a:pt x="1774567" y="990299"/>
                </a:lnTo>
                <a:lnTo>
                  <a:pt x="1778472" y="941994"/>
                </a:lnTo>
                <a:lnTo>
                  <a:pt x="1779789" y="892997"/>
                </a:lnTo>
                <a:lnTo>
                  <a:pt x="1778472" y="844001"/>
                </a:lnTo>
                <a:lnTo>
                  <a:pt x="1774567" y="795695"/>
                </a:lnTo>
                <a:lnTo>
                  <a:pt x="1768142" y="748149"/>
                </a:lnTo>
                <a:lnTo>
                  <a:pt x="1759264" y="701428"/>
                </a:lnTo>
                <a:lnTo>
                  <a:pt x="1748001" y="655603"/>
                </a:lnTo>
                <a:lnTo>
                  <a:pt x="1734421" y="610741"/>
                </a:lnTo>
                <a:lnTo>
                  <a:pt x="1718593" y="566910"/>
                </a:lnTo>
                <a:lnTo>
                  <a:pt x="1700583" y="524178"/>
                </a:lnTo>
                <a:lnTo>
                  <a:pt x="1680460" y="482613"/>
                </a:lnTo>
                <a:lnTo>
                  <a:pt x="1658292" y="442284"/>
                </a:lnTo>
                <a:lnTo>
                  <a:pt x="1634146" y="403259"/>
                </a:lnTo>
                <a:lnTo>
                  <a:pt x="1608090" y="365604"/>
                </a:lnTo>
                <a:lnTo>
                  <a:pt x="1580193" y="329390"/>
                </a:lnTo>
                <a:lnTo>
                  <a:pt x="1550522" y="294683"/>
                </a:lnTo>
                <a:lnTo>
                  <a:pt x="1519144" y="261553"/>
                </a:lnTo>
                <a:lnTo>
                  <a:pt x="1486129" y="230066"/>
                </a:lnTo>
                <a:lnTo>
                  <a:pt x="1451542" y="200291"/>
                </a:lnTo>
                <a:lnTo>
                  <a:pt x="1415454" y="172296"/>
                </a:lnTo>
                <a:lnTo>
                  <a:pt x="1377931" y="146150"/>
                </a:lnTo>
                <a:lnTo>
                  <a:pt x="1339040" y="121920"/>
                </a:lnTo>
                <a:lnTo>
                  <a:pt x="1298851" y="99674"/>
                </a:lnTo>
                <a:lnTo>
                  <a:pt x="1257431" y="79481"/>
                </a:lnTo>
                <a:lnTo>
                  <a:pt x="1214848" y="61409"/>
                </a:lnTo>
                <a:lnTo>
                  <a:pt x="1171169" y="45525"/>
                </a:lnTo>
                <a:lnTo>
                  <a:pt x="1126463" y="31898"/>
                </a:lnTo>
                <a:lnTo>
                  <a:pt x="1080797" y="20596"/>
                </a:lnTo>
                <a:lnTo>
                  <a:pt x="1034239" y="11687"/>
                </a:lnTo>
                <a:lnTo>
                  <a:pt x="986857" y="5239"/>
                </a:lnTo>
                <a:lnTo>
                  <a:pt x="938720" y="1321"/>
                </a:lnTo>
                <a:lnTo>
                  <a:pt x="889894" y="0"/>
                </a:lnTo>
                <a:close/>
              </a:path>
            </a:pathLst>
          </a:custGeom>
          <a:solidFill>
            <a:srgbClr val="DBDB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908431" y="3718279"/>
            <a:ext cx="1779905" cy="1786255"/>
          </a:xfrm>
          <a:custGeom>
            <a:avLst/>
            <a:gdLst/>
            <a:ahLst/>
            <a:cxnLst/>
            <a:rect l="l" t="t" r="r" b="b"/>
            <a:pathLst>
              <a:path w="1779904" h="1786254">
                <a:moveTo>
                  <a:pt x="889894" y="0"/>
                </a:moveTo>
                <a:lnTo>
                  <a:pt x="841068" y="1321"/>
                </a:lnTo>
                <a:lnTo>
                  <a:pt x="792930" y="5239"/>
                </a:lnTo>
                <a:lnTo>
                  <a:pt x="745548" y="11687"/>
                </a:lnTo>
                <a:lnTo>
                  <a:pt x="698990" y="20596"/>
                </a:lnTo>
                <a:lnTo>
                  <a:pt x="653325" y="31898"/>
                </a:lnTo>
                <a:lnTo>
                  <a:pt x="608618" y="45525"/>
                </a:lnTo>
                <a:lnTo>
                  <a:pt x="564940" y="61409"/>
                </a:lnTo>
                <a:lnTo>
                  <a:pt x="522356" y="79481"/>
                </a:lnTo>
                <a:lnTo>
                  <a:pt x="480936" y="99674"/>
                </a:lnTo>
                <a:lnTo>
                  <a:pt x="440747" y="121920"/>
                </a:lnTo>
                <a:lnTo>
                  <a:pt x="401857" y="146150"/>
                </a:lnTo>
                <a:lnTo>
                  <a:pt x="364334" y="172296"/>
                </a:lnTo>
                <a:lnTo>
                  <a:pt x="328245" y="200291"/>
                </a:lnTo>
                <a:lnTo>
                  <a:pt x="293659" y="230066"/>
                </a:lnTo>
                <a:lnTo>
                  <a:pt x="260644" y="261553"/>
                </a:lnTo>
                <a:lnTo>
                  <a:pt x="229266" y="294683"/>
                </a:lnTo>
                <a:lnTo>
                  <a:pt x="199595" y="329390"/>
                </a:lnTo>
                <a:lnTo>
                  <a:pt x="171697" y="365604"/>
                </a:lnTo>
                <a:lnTo>
                  <a:pt x="145642" y="403259"/>
                </a:lnTo>
                <a:lnTo>
                  <a:pt x="121496" y="442284"/>
                </a:lnTo>
                <a:lnTo>
                  <a:pt x="99328" y="482613"/>
                </a:lnTo>
                <a:lnTo>
                  <a:pt x="79205" y="524178"/>
                </a:lnTo>
                <a:lnTo>
                  <a:pt x="61195" y="566910"/>
                </a:lnTo>
                <a:lnTo>
                  <a:pt x="45367" y="610741"/>
                </a:lnTo>
                <a:lnTo>
                  <a:pt x="31787" y="655603"/>
                </a:lnTo>
                <a:lnTo>
                  <a:pt x="20525" y="701428"/>
                </a:lnTo>
                <a:lnTo>
                  <a:pt x="11647" y="748149"/>
                </a:lnTo>
                <a:lnTo>
                  <a:pt x="5221" y="795695"/>
                </a:lnTo>
                <a:lnTo>
                  <a:pt x="1316" y="844001"/>
                </a:lnTo>
                <a:lnTo>
                  <a:pt x="0" y="892997"/>
                </a:lnTo>
                <a:lnTo>
                  <a:pt x="1316" y="941994"/>
                </a:lnTo>
                <a:lnTo>
                  <a:pt x="5221" y="990299"/>
                </a:lnTo>
                <a:lnTo>
                  <a:pt x="11647" y="1037846"/>
                </a:lnTo>
                <a:lnTo>
                  <a:pt x="20525" y="1084567"/>
                </a:lnTo>
                <a:lnTo>
                  <a:pt x="31787" y="1130392"/>
                </a:lnTo>
                <a:lnTo>
                  <a:pt x="45367" y="1175254"/>
                </a:lnTo>
                <a:lnTo>
                  <a:pt x="61195" y="1219085"/>
                </a:lnTo>
                <a:lnTo>
                  <a:pt x="79205" y="1261817"/>
                </a:lnTo>
                <a:lnTo>
                  <a:pt x="99328" y="1303381"/>
                </a:lnTo>
                <a:lnTo>
                  <a:pt x="121496" y="1343711"/>
                </a:lnTo>
                <a:lnTo>
                  <a:pt x="145642" y="1382736"/>
                </a:lnTo>
                <a:lnTo>
                  <a:pt x="171697" y="1420391"/>
                </a:lnTo>
                <a:lnTo>
                  <a:pt x="199595" y="1456605"/>
                </a:lnTo>
                <a:lnTo>
                  <a:pt x="229266" y="1491312"/>
                </a:lnTo>
                <a:lnTo>
                  <a:pt x="260644" y="1524442"/>
                </a:lnTo>
                <a:lnTo>
                  <a:pt x="293659" y="1555929"/>
                </a:lnTo>
                <a:lnTo>
                  <a:pt x="328245" y="1585704"/>
                </a:lnTo>
                <a:lnTo>
                  <a:pt x="364334" y="1613699"/>
                </a:lnTo>
                <a:lnTo>
                  <a:pt x="401857" y="1639845"/>
                </a:lnTo>
                <a:lnTo>
                  <a:pt x="440747" y="1664075"/>
                </a:lnTo>
                <a:lnTo>
                  <a:pt x="480936" y="1686321"/>
                </a:lnTo>
                <a:lnTo>
                  <a:pt x="522356" y="1706514"/>
                </a:lnTo>
                <a:lnTo>
                  <a:pt x="564940" y="1724586"/>
                </a:lnTo>
                <a:lnTo>
                  <a:pt x="608618" y="1740470"/>
                </a:lnTo>
                <a:lnTo>
                  <a:pt x="653325" y="1754097"/>
                </a:lnTo>
                <a:lnTo>
                  <a:pt x="698990" y="1765399"/>
                </a:lnTo>
                <a:lnTo>
                  <a:pt x="745548" y="1774308"/>
                </a:lnTo>
                <a:lnTo>
                  <a:pt x="792930" y="1780755"/>
                </a:lnTo>
                <a:lnTo>
                  <a:pt x="841068" y="1784674"/>
                </a:lnTo>
                <a:lnTo>
                  <a:pt x="889894" y="1785995"/>
                </a:lnTo>
                <a:lnTo>
                  <a:pt x="938720" y="1784674"/>
                </a:lnTo>
                <a:lnTo>
                  <a:pt x="986857" y="1780755"/>
                </a:lnTo>
                <a:lnTo>
                  <a:pt x="1034239" y="1774308"/>
                </a:lnTo>
                <a:lnTo>
                  <a:pt x="1080797" y="1765399"/>
                </a:lnTo>
                <a:lnTo>
                  <a:pt x="1126463" y="1754097"/>
                </a:lnTo>
                <a:lnTo>
                  <a:pt x="1171169" y="1740470"/>
                </a:lnTo>
                <a:lnTo>
                  <a:pt x="1214848" y="1724586"/>
                </a:lnTo>
                <a:lnTo>
                  <a:pt x="1257431" y="1706514"/>
                </a:lnTo>
                <a:lnTo>
                  <a:pt x="1298851" y="1686321"/>
                </a:lnTo>
                <a:lnTo>
                  <a:pt x="1339040" y="1664075"/>
                </a:lnTo>
                <a:lnTo>
                  <a:pt x="1377931" y="1639845"/>
                </a:lnTo>
                <a:lnTo>
                  <a:pt x="1415454" y="1613699"/>
                </a:lnTo>
                <a:lnTo>
                  <a:pt x="1451542" y="1585704"/>
                </a:lnTo>
                <a:lnTo>
                  <a:pt x="1486129" y="1555929"/>
                </a:lnTo>
                <a:lnTo>
                  <a:pt x="1519144" y="1524442"/>
                </a:lnTo>
                <a:lnTo>
                  <a:pt x="1550522" y="1491312"/>
                </a:lnTo>
                <a:lnTo>
                  <a:pt x="1580193" y="1456605"/>
                </a:lnTo>
                <a:lnTo>
                  <a:pt x="1608090" y="1420391"/>
                </a:lnTo>
                <a:lnTo>
                  <a:pt x="1634146" y="1382736"/>
                </a:lnTo>
                <a:lnTo>
                  <a:pt x="1658292" y="1343711"/>
                </a:lnTo>
                <a:lnTo>
                  <a:pt x="1680460" y="1303381"/>
                </a:lnTo>
                <a:lnTo>
                  <a:pt x="1700583" y="1261817"/>
                </a:lnTo>
                <a:lnTo>
                  <a:pt x="1718593" y="1219085"/>
                </a:lnTo>
                <a:lnTo>
                  <a:pt x="1734421" y="1175254"/>
                </a:lnTo>
                <a:lnTo>
                  <a:pt x="1748001" y="1130392"/>
                </a:lnTo>
                <a:lnTo>
                  <a:pt x="1759264" y="1084567"/>
                </a:lnTo>
                <a:lnTo>
                  <a:pt x="1768142" y="1037846"/>
                </a:lnTo>
                <a:lnTo>
                  <a:pt x="1774567" y="990299"/>
                </a:lnTo>
                <a:lnTo>
                  <a:pt x="1778472" y="941994"/>
                </a:lnTo>
                <a:lnTo>
                  <a:pt x="1779789" y="892997"/>
                </a:lnTo>
                <a:lnTo>
                  <a:pt x="1778472" y="844001"/>
                </a:lnTo>
                <a:lnTo>
                  <a:pt x="1774567" y="795695"/>
                </a:lnTo>
                <a:lnTo>
                  <a:pt x="1768142" y="748149"/>
                </a:lnTo>
                <a:lnTo>
                  <a:pt x="1759264" y="701428"/>
                </a:lnTo>
                <a:lnTo>
                  <a:pt x="1748001" y="655603"/>
                </a:lnTo>
                <a:lnTo>
                  <a:pt x="1734421" y="610741"/>
                </a:lnTo>
                <a:lnTo>
                  <a:pt x="1718593" y="566910"/>
                </a:lnTo>
                <a:lnTo>
                  <a:pt x="1700583" y="524178"/>
                </a:lnTo>
                <a:lnTo>
                  <a:pt x="1680460" y="482613"/>
                </a:lnTo>
                <a:lnTo>
                  <a:pt x="1658292" y="442284"/>
                </a:lnTo>
                <a:lnTo>
                  <a:pt x="1634146" y="403259"/>
                </a:lnTo>
                <a:lnTo>
                  <a:pt x="1608090" y="365604"/>
                </a:lnTo>
                <a:lnTo>
                  <a:pt x="1580193" y="329390"/>
                </a:lnTo>
                <a:lnTo>
                  <a:pt x="1550522" y="294683"/>
                </a:lnTo>
                <a:lnTo>
                  <a:pt x="1519144" y="261553"/>
                </a:lnTo>
                <a:lnTo>
                  <a:pt x="1486129" y="230066"/>
                </a:lnTo>
                <a:lnTo>
                  <a:pt x="1451542" y="200291"/>
                </a:lnTo>
                <a:lnTo>
                  <a:pt x="1415454" y="172296"/>
                </a:lnTo>
                <a:lnTo>
                  <a:pt x="1377931" y="146150"/>
                </a:lnTo>
                <a:lnTo>
                  <a:pt x="1339040" y="121920"/>
                </a:lnTo>
                <a:lnTo>
                  <a:pt x="1298851" y="99674"/>
                </a:lnTo>
                <a:lnTo>
                  <a:pt x="1257431" y="79481"/>
                </a:lnTo>
                <a:lnTo>
                  <a:pt x="1214848" y="61409"/>
                </a:lnTo>
                <a:lnTo>
                  <a:pt x="1171169" y="45525"/>
                </a:lnTo>
                <a:lnTo>
                  <a:pt x="1126463" y="31898"/>
                </a:lnTo>
                <a:lnTo>
                  <a:pt x="1080797" y="20596"/>
                </a:lnTo>
                <a:lnTo>
                  <a:pt x="1034239" y="11687"/>
                </a:lnTo>
                <a:lnTo>
                  <a:pt x="986857" y="5239"/>
                </a:lnTo>
                <a:lnTo>
                  <a:pt x="938720" y="1321"/>
                </a:lnTo>
                <a:lnTo>
                  <a:pt x="889894" y="0"/>
                </a:lnTo>
                <a:close/>
              </a:path>
            </a:pathLst>
          </a:custGeom>
          <a:solidFill>
            <a:srgbClr val="DBDB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922553" y="2089911"/>
            <a:ext cx="2408555" cy="68834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000">
                <a:solidFill>
                  <a:srgbClr val="0F2F41"/>
                </a:solidFill>
                <a:latin typeface="Arial"/>
                <a:cs typeface="Arial"/>
              </a:rPr>
              <a:t>Firstname,</a:t>
            </a:r>
            <a:r>
              <a:rPr dirty="0" sz="2000" spc="-80">
                <a:solidFill>
                  <a:srgbClr val="0F2F41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F2F41"/>
                </a:solidFill>
                <a:latin typeface="Arial"/>
                <a:cs typeface="Arial"/>
              </a:rPr>
              <a:t>Lastname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600" b="1">
                <a:solidFill>
                  <a:srgbClr val="0F2F41"/>
                </a:solidFill>
                <a:latin typeface="Arial"/>
                <a:cs typeface="Arial"/>
              </a:rPr>
              <a:t>Title,</a:t>
            </a:r>
            <a:r>
              <a:rPr dirty="0" sz="1600" spc="-55" b="1">
                <a:solidFill>
                  <a:srgbClr val="0F2F41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F2F41"/>
                </a:solidFill>
                <a:latin typeface="Arial"/>
                <a:cs typeface="Arial"/>
              </a:rPr>
              <a:t>Company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516944" y="4263898"/>
            <a:ext cx="2408555" cy="68199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000">
                <a:solidFill>
                  <a:srgbClr val="0F2F41"/>
                </a:solidFill>
                <a:latin typeface="Arial"/>
                <a:cs typeface="Arial"/>
              </a:rPr>
              <a:t>Firstname,</a:t>
            </a:r>
            <a:r>
              <a:rPr dirty="0" sz="2000" spc="-80">
                <a:solidFill>
                  <a:srgbClr val="0F2F41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F2F41"/>
                </a:solidFill>
                <a:latin typeface="Arial"/>
                <a:cs typeface="Arial"/>
              </a:rPr>
              <a:t>Lastname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1600" b="1">
                <a:solidFill>
                  <a:srgbClr val="0F2F41"/>
                </a:solidFill>
                <a:latin typeface="Arial"/>
                <a:cs typeface="Arial"/>
              </a:rPr>
              <a:t>Title,</a:t>
            </a:r>
            <a:r>
              <a:rPr dirty="0" sz="1600" spc="-55" b="1">
                <a:solidFill>
                  <a:srgbClr val="0F2F41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F2F41"/>
                </a:solidFill>
                <a:latin typeface="Arial"/>
                <a:cs typeface="Arial"/>
              </a:rPr>
              <a:t>Company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922553" y="4263898"/>
            <a:ext cx="2408555" cy="68199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000">
                <a:solidFill>
                  <a:srgbClr val="0F2F41"/>
                </a:solidFill>
                <a:latin typeface="Arial"/>
                <a:cs typeface="Arial"/>
              </a:rPr>
              <a:t>Firstname,</a:t>
            </a:r>
            <a:r>
              <a:rPr dirty="0" sz="2000" spc="-80">
                <a:solidFill>
                  <a:srgbClr val="0F2F41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F2F41"/>
                </a:solidFill>
                <a:latin typeface="Arial"/>
                <a:cs typeface="Arial"/>
              </a:rPr>
              <a:t>Lastname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1600" b="1">
                <a:solidFill>
                  <a:srgbClr val="0F2F41"/>
                </a:solidFill>
                <a:latin typeface="Arial"/>
                <a:cs typeface="Arial"/>
              </a:rPr>
              <a:t>Title,</a:t>
            </a:r>
            <a:r>
              <a:rPr dirty="0" sz="1600" spc="-55" b="1">
                <a:solidFill>
                  <a:srgbClr val="0F2F41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F2F41"/>
                </a:solidFill>
                <a:latin typeface="Arial"/>
                <a:cs typeface="Arial"/>
              </a:rPr>
              <a:t>Company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502822" y="1620681"/>
            <a:ext cx="1779905" cy="1786255"/>
          </a:xfrm>
          <a:custGeom>
            <a:avLst/>
            <a:gdLst/>
            <a:ahLst/>
            <a:cxnLst/>
            <a:rect l="l" t="t" r="r" b="b"/>
            <a:pathLst>
              <a:path w="1779905" h="1786254">
                <a:moveTo>
                  <a:pt x="889894" y="0"/>
                </a:moveTo>
                <a:lnTo>
                  <a:pt x="841068" y="1321"/>
                </a:lnTo>
                <a:lnTo>
                  <a:pt x="792930" y="5239"/>
                </a:lnTo>
                <a:lnTo>
                  <a:pt x="745549" y="11687"/>
                </a:lnTo>
                <a:lnTo>
                  <a:pt x="698991" y="20596"/>
                </a:lnTo>
                <a:lnTo>
                  <a:pt x="653325" y="31898"/>
                </a:lnTo>
                <a:lnTo>
                  <a:pt x="608619" y="45525"/>
                </a:lnTo>
                <a:lnTo>
                  <a:pt x="564940" y="61409"/>
                </a:lnTo>
                <a:lnTo>
                  <a:pt x="522356" y="79481"/>
                </a:lnTo>
                <a:lnTo>
                  <a:pt x="480936" y="99674"/>
                </a:lnTo>
                <a:lnTo>
                  <a:pt x="440747" y="121920"/>
                </a:lnTo>
                <a:lnTo>
                  <a:pt x="401857" y="146150"/>
                </a:lnTo>
                <a:lnTo>
                  <a:pt x="364334" y="172296"/>
                </a:lnTo>
                <a:lnTo>
                  <a:pt x="328245" y="200291"/>
                </a:lnTo>
                <a:lnTo>
                  <a:pt x="293659" y="230066"/>
                </a:lnTo>
                <a:lnTo>
                  <a:pt x="260644" y="261553"/>
                </a:lnTo>
                <a:lnTo>
                  <a:pt x="229266" y="294683"/>
                </a:lnTo>
                <a:lnTo>
                  <a:pt x="199595" y="329390"/>
                </a:lnTo>
                <a:lnTo>
                  <a:pt x="171698" y="365604"/>
                </a:lnTo>
                <a:lnTo>
                  <a:pt x="145642" y="403259"/>
                </a:lnTo>
                <a:lnTo>
                  <a:pt x="121496" y="442284"/>
                </a:lnTo>
                <a:lnTo>
                  <a:pt x="99328" y="482613"/>
                </a:lnTo>
                <a:lnTo>
                  <a:pt x="79205" y="524178"/>
                </a:lnTo>
                <a:lnTo>
                  <a:pt x="61195" y="566910"/>
                </a:lnTo>
                <a:lnTo>
                  <a:pt x="45367" y="610741"/>
                </a:lnTo>
                <a:lnTo>
                  <a:pt x="31787" y="655603"/>
                </a:lnTo>
                <a:lnTo>
                  <a:pt x="20525" y="701428"/>
                </a:lnTo>
                <a:lnTo>
                  <a:pt x="11647" y="748149"/>
                </a:lnTo>
                <a:lnTo>
                  <a:pt x="5221" y="795695"/>
                </a:lnTo>
                <a:lnTo>
                  <a:pt x="1316" y="844001"/>
                </a:lnTo>
                <a:lnTo>
                  <a:pt x="0" y="892997"/>
                </a:lnTo>
                <a:lnTo>
                  <a:pt x="1316" y="941994"/>
                </a:lnTo>
                <a:lnTo>
                  <a:pt x="5221" y="990299"/>
                </a:lnTo>
                <a:lnTo>
                  <a:pt x="11647" y="1037846"/>
                </a:lnTo>
                <a:lnTo>
                  <a:pt x="20525" y="1084567"/>
                </a:lnTo>
                <a:lnTo>
                  <a:pt x="31787" y="1130392"/>
                </a:lnTo>
                <a:lnTo>
                  <a:pt x="45367" y="1175254"/>
                </a:lnTo>
                <a:lnTo>
                  <a:pt x="61195" y="1219085"/>
                </a:lnTo>
                <a:lnTo>
                  <a:pt x="79205" y="1261817"/>
                </a:lnTo>
                <a:lnTo>
                  <a:pt x="99328" y="1303381"/>
                </a:lnTo>
                <a:lnTo>
                  <a:pt x="121496" y="1343711"/>
                </a:lnTo>
                <a:lnTo>
                  <a:pt x="145642" y="1382736"/>
                </a:lnTo>
                <a:lnTo>
                  <a:pt x="171698" y="1420391"/>
                </a:lnTo>
                <a:lnTo>
                  <a:pt x="199595" y="1456605"/>
                </a:lnTo>
                <a:lnTo>
                  <a:pt x="229266" y="1491312"/>
                </a:lnTo>
                <a:lnTo>
                  <a:pt x="260644" y="1524442"/>
                </a:lnTo>
                <a:lnTo>
                  <a:pt x="293659" y="1555929"/>
                </a:lnTo>
                <a:lnTo>
                  <a:pt x="328245" y="1585704"/>
                </a:lnTo>
                <a:lnTo>
                  <a:pt x="364334" y="1613699"/>
                </a:lnTo>
                <a:lnTo>
                  <a:pt x="401857" y="1639845"/>
                </a:lnTo>
                <a:lnTo>
                  <a:pt x="440747" y="1664075"/>
                </a:lnTo>
                <a:lnTo>
                  <a:pt x="480936" y="1686321"/>
                </a:lnTo>
                <a:lnTo>
                  <a:pt x="522356" y="1706514"/>
                </a:lnTo>
                <a:lnTo>
                  <a:pt x="564940" y="1724586"/>
                </a:lnTo>
                <a:lnTo>
                  <a:pt x="608619" y="1740470"/>
                </a:lnTo>
                <a:lnTo>
                  <a:pt x="653325" y="1754097"/>
                </a:lnTo>
                <a:lnTo>
                  <a:pt x="698991" y="1765399"/>
                </a:lnTo>
                <a:lnTo>
                  <a:pt x="745549" y="1774308"/>
                </a:lnTo>
                <a:lnTo>
                  <a:pt x="792930" y="1780755"/>
                </a:lnTo>
                <a:lnTo>
                  <a:pt x="841068" y="1784674"/>
                </a:lnTo>
                <a:lnTo>
                  <a:pt x="889894" y="1785995"/>
                </a:lnTo>
                <a:lnTo>
                  <a:pt x="938720" y="1784674"/>
                </a:lnTo>
                <a:lnTo>
                  <a:pt x="986858" y="1780755"/>
                </a:lnTo>
                <a:lnTo>
                  <a:pt x="1034239" y="1774308"/>
                </a:lnTo>
                <a:lnTo>
                  <a:pt x="1080797" y="1765399"/>
                </a:lnTo>
                <a:lnTo>
                  <a:pt x="1126463" y="1754097"/>
                </a:lnTo>
                <a:lnTo>
                  <a:pt x="1171169" y="1740470"/>
                </a:lnTo>
                <a:lnTo>
                  <a:pt x="1214848" y="1724586"/>
                </a:lnTo>
                <a:lnTo>
                  <a:pt x="1257431" y="1706514"/>
                </a:lnTo>
                <a:lnTo>
                  <a:pt x="1298852" y="1686321"/>
                </a:lnTo>
                <a:lnTo>
                  <a:pt x="1339041" y="1664075"/>
                </a:lnTo>
                <a:lnTo>
                  <a:pt x="1377931" y="1639845"/>
                </a:lnTo>
                <a:lnTo>
                  <a:pt x="1415454" y="1613699"/>
                </a:lnTo>
                <a:lnTo>
                  <a:pt x="1451542" y="1585704"/>
                </a:lnTo>
                <a:lnTo>
                  <a:pt x="1486129" y="1555929"/>
                </a:lnTo>
                <a:lnTo>
                  <a:pt x="1519144" y="1524442"/>
                </a:lnTo>
                <a:lnTo>
                  <a:pt x="1550522" y="1491312"/>
                </a:lnTo>
                <a:lnTo>
                  <a:pt x="1580193" y="1456605"/>
                </a:lnTo>
                <a:lnTo>
                  <a:pt x="1608090" y="1420391"/>
                </a:lnTo>
                <a:lnTo>
                  <a:pt x="1634146" y="1382736"/>
                </a:lnTo>
                <a:lnTo>
                  <a:pt x="1658292" y="1343711"/>
                </a:lnTo>
                <a:lnTo>
                  <a:pt x="1680460" y="1303381"/>
                </a:lnTo>
                <a:lnTo>
                  <a:pt x="1700583" y="1261817"/>
                </a:lnTo>
                <a:lnTo>
                  <a:pt x="1718592" y="1219085"/>
                </a:lnTo>
                <a:lnTo>
                  <a:pt x="1734421" y="1175254"/>
                </a:lnTo>
                <a:lnTo>
                  <a:pt x="1748000" y="1130392"/>
                </a:lnTo>
                <a:lnTo>
                  <a:pt x="1759263" y="1084567"/>
                </a:lnTo>
                <a:lnTo>
                  <a:pt x="1768141" y="1037846"/>
                </a:lnTo>
                <a:lnTo>
                  <a:pt x="1774566" y="990299"/>
                </a:lnTo>
                <a:lnTo>
                  <a:pt x="1778471" y="941994"/>
                </a:lnTo>
                <a:lnTo>
                  <a:pt x="1779788" y="892997"/>
                </a:lnTo>
                <a:lnTo>
                  <a:pt x="1778471" y="844001"/>
                </a:lnTo>
                <a:lnTo>
                  <a:pt x="1774566" y="795695"/>
                </a:lnTo>
                <a:lnTo>
                  <a:pt x="1768141" y="748149"/>
                </a:lnTo>
                <a:lnTo>
                  <a:pt x="1759263" y="701428"/>
                </a:lnTo>
                <a:lnTo>
                  <a:pt x="1748000" y="655603"/>
                </a:lnTo>
                <a:lnTo>
                  <a:pt x="1734421" y="610741"/>
                </a:lnTo>
                <a:lnTo>
                  <a:pt x="1718592" y="566910"/>
                </a:lnTo>
                <a:lnTo>
                  <a:pt x="1700583" y="524178"/>
                </a:lnTo>
                <a:lnTo>
                  <a:pt x="1680460" y="482613"/>
                </a:lnTo>
                <a:lnTo>
                  <a:pt x="1658292" y="442284"/>
                </a:lnTo>
                <a:lnTo>
                  <a:pt x="1634146" y="403259"/>
                </a:lnTo>
                <a:lnTo>
                  <a:pt x="1608090" y="365604"/>
                </a:lnTo>
                <a:lnTo>
                  <a:pt x="1580193" y="329390"/>
                </a:lnTo>
                <a:lnTo>
                  <a:pt x="1550522" y="294683"/>
                </a:lnTo>
                <a:lnTo>
                  <a:pt x="1519144" y="261553"/>
                </a:lnTo>
                <a:lnTo>
                  <a:pt x="1486129" y="230066"/>
                </a:lnTo>
                <a:lnTo>
                  <a:pt x="1451542" y="200291"/>
                </a:lnTo>
                <a:lnTo>
                  <a:pt x="1415454" y="172296"/>
                </a:lnTo>
                <a:lnTo>
                  <a:pt x="1377931" y="146150"/>
                </a:lnTo>
                <a:lnTo>
                  <a:pt x="1339041" y="121920"/>
                </a:lnTo>
                <a:lnTo>
                  <a:pt x="1298852" y="99674"/>
                </a:lnTo>
                <a:lnTo>
                  <a:pt x="1257431" y="79481"/>
                </a:lnTo>
                <a:lnTo>
                  <a:pt x="1214848" y="61409"/>
                </a:lnTo>
                <a:lnTo>
                  <a:pt x="1171169" y="45525"/>
                </a:lnTo>
                <a:lnTo>
                  <a:pt x="1126463" y="31898"/>
                </a:lnTo>
                <a:lnTo>
                  <a:pt x="1080797" y="20596"/>
                </a:lnTo>
                <a:lnTo>
                  <a:pt x="1034239" y="11687"/>
                </a:lnTo>
                <a:lnTo>
                  <a:pt x="986858" y="5239"/>
                </a:lnTo>
                <a:lnTo>
                  <a:pt x="938720" y="1321"/>
                </a:lnTo>
                <a:lnTo>
                  <a:pt x="889894" y="0"/>
                </a:lnTo>
                <a:close/>
              </a:path>
            </a:pathLst>
          </a:custGeom>
          <a:solidFill>
            <a:srgbClr val="DBDB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/>
              <a:t>SMWorld.com</a:t>
            </a:r>
            <a:r>
              <a:rPr dirty="0" spc="495"/>
              <a:t> </a:t>
            </a:r>
            <a:r>
              <a:rPr dirty="0">
                <a:latin typeface="Arial"/>
                <a:cs typeface="Arial"/>
              </a:rPr>
              <a:t>|</a:t>
            </a:r>
            <a:r>
              <a:rPr dirty="0" spc="125">
                <a:latin typeface="Arial"/>
                <a:cs typeface="Arial"/>
              </a:rPr>
              <a:t>  </a:t>
            </a:r>
            <a:r>
              <a:rPr dirty="0" spc="-10"/>
              <a:t>#SMWorld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2138" y="4591811"/>
            <a:ext cx="50628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181717"/>
                </a:solidFill>
                <a:latin typeface="Arial"/>
                <a:cs typeface="Arial"/>
              </a:rPr>
              <a:t>Please</a:t>
            </a:r>
            <a:r>
              <a:rPr dirty="0" sz="2000" spc="-70">
                <a:solidFill>
                  <a:srgbClr val="18171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1717"/>
                </a:solidFill>
                <a:latin typeface="Arial"/>
                <a:cs typeface="Arial"/>
              </a:rPr>
              <a:t>complete</a:t>
            </a:r>
            <a:r>
              <a:rPr dirty="0" sz="2000" spc="-70">
                <a:solidFill>
                  <a:srgbClr val="18171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1717"/>
                </a:solidFill>
                <a:latin typeface="Arial"/>
                <a:cs typeface="Arial"/>
              </a:rPr>
              <a:t>the</a:t>
            </a:r>
            <a:r>
              <a:rPr dirty="0" sz="2000" spc="-70">
                <a:solidFill>
                  <a:srgbClr val="18171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1717"/>
                </a:solidFill>
                <a:latin typeface="Arial"/>
                <a:cs typeface="Arial"/>
              </a:rPr>
              <a:t>session</a:t>
            </a:r>
            <a:r>
              <a:rPr dirty="0" sz="2000" spc="-70">
                <a:solidFill>
                  <a:srgbClr val="18171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1717"/>
                </a:solidFill>
                <a:latin typeface="Arial"/>
                <a:cs typeface="Arial"/>
              </a:rPr>
              <a:t>evaluation</a:t>
            </a:r>
            <a:r>
              <a:rPr dirty="0" sz="2000" spc="-70">
                <a:solidFill>
                  <a:srgbClr val="181717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81717"/>
                </a:solidFill>
                <a:latin typeface="Arial"/>
                <a:cs typeface="Arial"/>
              </a:rPr>
              <a:t>form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F15A22"/>
                </a:solidFill>
                <a:latin typeface="Arial"/>
                <a:cs typeface="Arial"/>
              </a:rPr>
              <a:t>SMWorld.com/Eval</a:t>
            </a:r>
            <a:r>
              <a:rPr dirty="0" sz="2000" spc="-60" b="1">
                <a:solidFill>
                  <a:srgbClr val="F15A2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1717"/>
                </a:solidFill>
                <a:latin typeface="Arial"/>
                <a:cs typeface="Arial"/>
              </a:rPr>
              <a:t>or</a:t>
            </a:r>
            <a:r>
              <a:rPr dirty="0" sz="2000" spc="-55">
                <a:solidFill>
                  <a:srgbClr val="18171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1717"/>
                </a:solidFill>
                <a:latin typeface="Arial"/>
                <a:cs typeface="Arial"/>
              </a:rPr>
              <a:t>on</a:t>
            </a:r>
            <a:r>
              <a:rPr dirty="0" sz="2000" spc="-45">
                <a:solidFill>
                  <a:srgbClr val="18171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1717"/>
                </a:solidFill>
                <a:latin typeface="Arial"/>
                <a:cs typeface="Arial"/>
              </a:rPr>
              <a:t>the</a:t>
            </a:r>
            <a:r>
              <a:rPr dirty="0" sz="2000" spc="-55">
                <a:solidFill>
                  <a:srgbClr val="181717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15A22"/>
                </a:solidFill>
                <a:latin typeface="Arial"/>
                <a:cs typeface="Arial"/>
              </a:rPr>
              <a:t>App</a:t>
            </a:r>
            <a:r>
              <a:rPr dirty="0" sz="2000" spc="-20">
                <a:solidFill>
                  <a:srgbClr val="181717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/>
              <a:t>SMWorld.com</a:t>
            </a:r>
            <a:r>
              <a:rPr dirty="0" spc="495"/>
              <a:t> </a:t>
            </a:r>
            <a:r>
              <a:rPr dirty="0">
                <a:latin typeface="Arial"/>
                <a:cs typeface="Arial"/>
              </a:rPr>
              <a:t>|</a:t>
            </a:r>
            <a:r>
              <a:rPr dirty="0" spc="125">
                <a:latin typeface="Arial"/>
                <a:cs typeface="Arial"/>
              </a:rPr>
              <a:t>  </a:t>
            </a:r>
            <a:r>
              <a:rPr dirty="0" spc="-10"/>
              <a:t>#SMWorld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43468" y="3290316"/>
            <a:ext cx="5076825" cy="99504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 indent="1000760">
              <a:lnSpc>
                <a:spcPts val="3790"/>
              </a:lnSpc>
              <a:spcBef>
                <a:spcPts val="250"/>
              </a:spcBef>
            </a:pPr>
            <a:r>
              <a:rPr dirty="0" sz="3200">
                <a:solidFill>
                  <a:srgbClr val="842B8F"/>
                </a:solidFill>
                <a:latin typeface="Arial Black"/>
                <a:cs typeface="Arial Black"/>
              </a:rPr>
              <a:t>Thank</a:t>
            </a:r>
            <a:r>
              <a:rPr dirty="0" sz="3200" spc="-70">
                <a:solidFill>
                  <a:srgbClr val="842B8F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solidFill>
                  <a:srgbClr val="842B8F"/>
                </a:solidFill>
                <a:latin typeface="Arial Black"/>
                <a:cs typeface="Arial Black"/>
              </a:rPr>
              <a:t>you</a:t>
            </a:r>
            <a:r>
              <a:rPr dirty="0" sz="3200" spc="-70">
                <a:solidFill>
                  <a:srgbClr val="842B8F"/>
                </a:solidFill>
                <a:latin typeface="Arial Black"/>
                <a:cs typeface="Arial Black"/>
              </a:rPr>
              <a:t> </a:t>
            </a:r>
            <a:r>
              <a:rPr dirty="0" sz="3200" spc="-25">
                <a:solidFill>
                  <a:srgbClr val="842B8F"/>
                </a:solidFill>
                <a:latin typeface="Arial Black"/>
                <a:cs typeface="Arial Black"/>
              </a:rPr>
              <a:t>for </a:t>
            </a:r>
            <a:r>
              <a:rPr dirty="0" sz="3200">
                <a:solidFill>
                  <a:srgbClr val="842B8F"/>
                </a:solidFill>
                <a:latin typeface="Arial Black"/>
                <a:cs typeface="Arial Black"/>
              </a:rPr>
              <a:t>attending</a:t>
            </a:r>
            <a:r>
              <a:rPr dirty="0" sz="3200" spc="-135">
                <a:solidFill>
                  <a:srgbClr val="842B8F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solidFill>
                  <a:srgbClr val="842B8F"/>
                </a:solidFill>
                <a:latin typeface="Arial Black"/>
                <a:cs typeface="Arial Black"/>
              </a:rPr>
              <a:t>this</a:t>
            </a:r>
            <a:r>
              <a:rPr dirty="0" sz="3200" spc="-140">
                <a:solidFill>
                  <a:srgbClr val="842B8F"/>
                </a:solidFill>
                <a:latin typeface="Arial Black"/>
                <a:cs typeface="Arial Black"/>
              </a:rPr>
              <a:t> </a:t>
            </a:r>
            <a:r>
              <a:rPr dirty="0" sz="3200" spc="-10">
                <a:solidFill>
                  <a:srgbClr val="842B8F"/>
                </a:solidFill>
                <a:latin typeface="Arial Black"/>
                <a:cs typeface="Arial Black"/>
              </a:rPr>
              <a:t>session.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2023-10-05T15:49:26Z</dcterms:created>
  <dcterms:modified xsi:type="dcterms:W3CDTF">2023-10-05T15:49:26Z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2023-09-29T00:00:00Z</vt:filetime>
  </property>
  <property fmtid="{D5CDD505-2E9C-101B-9397-08002B2CF9AE}" pid="3" name="LastSaved">
    <vt:filetime>2023-10-05T00:00:00Z</vt:filetime>
  </property>
  <property fmtid="{D5CDD505-2E9C-101B-9397-08002B2CF9AE}" pid="4" name="Producer">
    <vt:lpwstr>macOS Version 11.7.9 (Build 20G1426) Quartz PDFContext</vt:lpwstr>
  </property>
</Properties>
</file>